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60" r:id="rId3"/>
    <p:sldId id="261" r:id="rId4"/>
  </p:sldIdLst>
  <p:sldSz cx="9134475" cy="5143500"/>
  <p:notesSz cx="9144000" cy="6858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84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Google Shape;3;n">
            <a:extLst>
              <a:ext uri="{FF2B5EF4-FFF2-40B4-BE49-F238E27FC236}">
                <a16:creationId xmlns:a16="http://schemas.microsoft.com/office/drawing/2014/main" id="{4666225C-60C8-4DFF-AFD0-0BB71D5A7507}"/>
              </a:ext>
            </a:extLst>
          </p:cNvPr>
          <p:cNvSpPr txBox="1">
            <a:spLocks noGrp="1"/>
          </p:cNvSpPr>
          <p:nvPr>
            <p:ph type="hdr" sz="quarter"/>
          </p:nvPr>
        </p:nvSpPr>
        <p:spPr>
          <a:xfrm>
            <a:off x="0" y="0"/>
            <a:ext cx="3962396" cy="344088"/>
          </a:xfrm>
          <a:prstGeom prst="rect">
            <a:avLst/>
          </a:prstGeom>
          <a:noFill/>
          <a:ln>
            <a:noFill/>
          </a:ln>
        </p:spPr>
        <p:txBody>
          <a:bodyPr vert="horz" wrap="square" lIns="91421" tIns="45701" rIns="91421" bIns="45701" anchor="t" anchorCtr="0" compatLnSpc="1">
            <a:noAutofit/>
          </a:bodyPr>
          <a:lstStyle>
            <a:lvl1pPr marL="0" marR="0" lvl="0" indent="0" algn="l" defTabSz="914400" rtl="0" fontAlgn="auto" hangingPunct="1">
              <a:lnSpc>
                <a:spcPct val="100000"/>
              </a:lnSpc>
              <a:spcBef>
                <a:spcPts val="0"/>
              </a:spcBef>
              <a:spcAft>
                <a:spcPts val="0"/>
              </a:spcAft>
              <a:buNone/>
              <a:tabLst/>
              <a:defRPr lang="en-US" sz="1800" b="0" i="0" u="none" strike="noStrike" kern="0" cap="none" spc="0" baseline="0">
                <a:solidFill>
                  <a:srgbClr val="000000"/>
                </a:solidFill>
                <a:uFillTx/>
                <a:latin typeface="Arial"/>
                <a:ea typeface="Arial"/>
                <a:cs typeface="Arial"/>
              </a:defRPr>
            </a:lvl1pPr>
          </a:lstStyle>
          <a:p>
            <a:pPr lvl="0"/>
            <a:endParaRPr lang="en-US"/>
          </a:p>
        </p:txBody>
      </p:sp>
      <p:sp>
        <p:nvSpPr>
          <p:cNvPr id="3" name="Google Shape;4;n">
            <a:extLst>
              <a:ext uri="{FF2B5EF4-FFF2-40B4-BE49-F238E27FC236}">
                <a16:creationId xmlns:a16="http://schemas.microsoft.com/office/drawing/2014/main" id="{A51FD3B4-60F4-4A01-ACBB-C3814E39AE9E}"/>
              </a:ext>
            </a:extLst>
          </p:cNvPr>
          <p:cNvSpPr txBox="1">
            <a:spLocks noGrp="1"/>
          </p:cNvSpPr>
          <p:nvPr>
            <p:ph type="dt" idx="1"/>
          </p:nvPr>
        </p:nvSpPr>
        <p:spPr>
          <a:xfrm>
            <a:off x="5179481" y="0"/>
            <a:ext cx="3962396" cy="344088"/>
          </a:xfrm>
          <a:prstGeom prst="rect">
            <a:avLst/>
          </a:prstGeom>
          <a:noFill/>
          <a:ln>
            <a:noFill/>
          </a:ln>
        </p:spPr>
        <p:txBody>
          <a:bodyPr vert="horz" wrap="square" lIns="91421" tIns="45701" rIns="91421" bIns="45701"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0" cap="none" spc="0" baseline="0">
                <a:solidFill>
                  <a:srgbClr val="000000"/>
                </a:solidFill>
                <a:uFillTx/>
                <a:latin typeface="Arial"/>
                <a:ea typeface="Arial"/>
                <a:cs typeface="Arial"/>
              </a:defRPr>
            </a:lvl1pPr>
          </a:lstStyle>
          <a:p>
            <a:pPr lvl="0"/>
            <a:endParaRPr lang="en-US"/>
          </a:p>
        </p:txBody>
      </p:sp>
      <p:sp>
        <p:nvSpPr>
          <p:cNvPr id="4" name="Google Shape;5;n">
            <a:extLst>
              <a:ext uri="{FF2B5EF4-FFF2-40B4-BE49-F238E27FC236}">
                <a16:creationId xmlns:a16="http://schemas.microsoft.com/office/drawing/2014/main" id="{10BA137C-6ADE-4F24-9492-1B2AA28B4505}"/>
              </a:ext>
            </a:extLst>
          </p:cNvPr>
          <p:cNvSpPr>
            <a:spLocks noGrp="1" noRot="1" noChangeAspect="1"/>
          </p:cNvSpPr>
          <p:nvPr>
            <p:ph type="sldImg" idx="2"/>
          </p:nvPr>
        </p:nvSpPr>
        <p:spPr>
          <a:xfrm>
            <a:off x="2516191" y="857250"/>
            <a:ext cx="4111627" cy="2314574"/>
          </a:xfrm>
          <a:prstGeom prst="rect">
            <a:avLst/>
          </a:prstGeom>
          <a:noFill/>
          <a:ln w="12701" cap="flat">
            <a:solidFill>
              <a:srgbClr val="000000"/>
            </a:solidFill>
            <a:prstDash val="solid"/>
            <a:miter/>
          </a:ln>
        </p:spPr>
      </p:sp>
      <p:sp>
        <p:nvSpPr>
          <p:cNvPr id="5" name="Google Shape;6;n">
            <a:extLst>
              <a:ext uri="{FF2B5EF4-FFF2-40B4-BE49-F238E27FC236}">
                <a16:creationId xmlns:a16="http://schemas.microsoft.com/office/drawing/2014/main" id="{085012FA-E908-49B2-A9D9-59BBE284AD5C}"/>
              </a:ext>
            </a:extLst>
          </p:cNvPr>
          <p:cNvSpPr txBox="1">
            <a:spLocks noGrp="1"/>
          </p:cNvSpPr>
          <p:nvPr>
            <p:ph type="body" sz="quarter" idx="3"/>
          </p:nvPr>
        </p:nvSpPr>
        <p:spPr>
          <a:xfrm>
            <a:off x="914400" y="3300407"/>
            <a:ext cx="7315200" cy="2700342"/>
          </a:xfrm>
          <a:prstGeom prst="rect">
            <a:avLst/>
          </a:prstGeom>
          <a:noFill/>
          <a:ln>
            <a:noFill/>
          </a:ln>
        </p:spPr>
        <p:txBody>
          <a:bodyPr vert="horz" wrap="square" lIns="91421" tIns="45701" rIns="91421" bIns="45701" anchor="t" anchorCtr="0" compatLnSpc="1">
            <a:noAutofit/>
          </a:bodyPr>
          <a:lstStyle/>
          <a:p>
            <a:pPr lvl="0"/>
            <a:endParaRPr lang="en-US"/>
          </a:p>
        </p:txBody>
      </p:sp>
      <p:sp>
        <p:nvSpPr>
          <p:cNvPr id="6" name="Google Shape;7;n">
            <a:extLst>
              <a:ext uri="{FF2B5EF4-FFF2-40B4-BE49-F238E27FC236}">
                <a16:creationId xmlns:a16="http://schemas.microsoft.com/office/drawing/2014/main" id="{A9F9BBE0-1E0A-402F-A057-8A5ECEBE2A1A}"/>
              </a:ext>
            </a:extLst>
          </p:cNvPr>
          <p:cNvSpPr txBox="1">
            <a:spLocks noGrp="1"/>
          </p:cNvSpPr>
          <p:nvPr>
            <p:ph type="ftr" sz="quarter" idx="4"/>
          </p:nvPr>
        </p:nvSpPr>
        <p:spPr>
          <a:xfrm>
            <a:off x="0" y="6513911"/>
            <a:ext cx="3962396" cy="344088"/>
          </a:xfrm>
          <a:prstGeom prst="rect">
            <a:avLst/>
          </a:prstGeom>
          <a:noFill/>
          <a:ln>
            <a:noFill/>
          </a:ln>
        </p:spPr>
        <p:txBody>
          <a:bodyPr vert="horz" wrap="square" lIns="91421" tIns="45701" rIns="91421" bIns="45701" anchor="b" anchorCtr="0" compatLnSpc="1">
            <a:noAutofit/>
          </a:bodyPr>
          <a:lstStyle>
            <a:lvl1pPr marL="0" marR="0" lvl="0" indent="0" algn="l" defTabSz="914400" rtl="0" fontAlgn="auto" hangingPunct="1">
              <a:lnSpc>
                <a:spcPct val="100000"/>
              </a:lnSpc>
              <a:spcBef>
                <a:spcPts val="0"/>
              </a:spcBef>
              <a:spcAft>
                <a:spcPts val="0"/>
              </a:spcAft>
              <a:buNone/>
              <a:tabLst/>
              <a:defRPr lang="en-US" sz="1800" b="0" i="0" u="none" strike="noStrike" kern="0" cap="none" spc="0" baseline="0">
                <a:solidFill>
                  <a:srgbClr val="000000"/>
                </a:solidFill>
                <a:uFillTx/>
                <a:latin typeface="Arial"/>
                <a:ea typeface="Arial"/>
                <a:cs typeface="Arial"/>
              </a:defRPr>
            </a:lvl1pPr>
          </a:lstStyle>
          <a:p>
            <a:pPr lvl="0"/>
            <a:endParaRPr lang="en-US"/>
          </a:p>
        </p:txBody>
      </p:sp>
      <p:sp>
        <p:nvSpPr>
          <p:cNvPr id="7" name="Google Shape;8;n">
            <a:extLst>
              <a:ext uri="{FF2B5EF4-FFF2-40B4-BE49-F238E27FC236}">
                <a16:creationId xmlns:a16="http://schemas.microsoft.com/office/drawing/2014/main" id="{6318300E-0A7D-4569-B952-F11B244F41B7}"/>
              </a:ext>
            </a:extLst>
          </p:cNvPr>
          <p:cNvSpPr txBox="1">
            <a:spLocks noGrp="1"/>
          </p:cNvSpPr>
          <p:nvPr>
            <p:ph type="sldNum" sz="quarter" idx="5"/>
          </p:nvPr>
        </p:nvSpPr>
        <p:spPr>
          <a:xfrm>
            <a:off x="5179481" y="6513911"/>
            <a:ext cx="3962396" cy="344088"/>
          </a:xfrm>
          <a:prstGeom prst="rect">
            <a:avLst/>
          </a:prstGeom>
          <a:noFill/>
          <a:ln>
            <a:noFill/>
          </a:ln>
        </p:spPr>
        <p:txBody>
          <a:bodyPr vert="horz" wrap="square" lIns="91421" tIns="45701" rIns="91421" bIns="45701"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0" cap="none" spc="0" baseline="0">
                <a:solidFill>
                  <a:srgbClr val="000000"/>
                </a:solidFill>
                <a:uFillTx/>
                <a:latin typeface="Arial"/>
                <a:ea typeface="Arial"/>
                <a:cs typeface="Arial"/>
              </a:defRPr>
            </a:lvl1pPr>
          </a:lstStyle>
          <a:p>
            <a:pPr lvl="0"/>
            <a:fld id="{7CC2318F-73F5-444B-B6B7-74D1E9944282}" type="slidenum">
              <a:t>‹Nº›</a:t>
            </a:fld>
            <a:endParaRPr lang="en-US"/>
          </a:p>
        </p:txBody>
      </p:sp>
    </p:spTree>
    <p:extLst>
      <p:ext uri="{BB962C8B-B14F-4D97-AF65-F5344CB8AC3E}">
        <p14:creationId xmlns:p14="http://schemas.microsoft.com/office/powerpoint/2010/main" val="2706238766"/>
      </p:ext>
    </p:extLst>
  </p:cSld>
  <p:clrMap bg1="lt1" tx1="dk1" bg2="lt2" tx2="dk2" accent1="accent1" accent2="accent2" accent3="accent3" accent4="accent4" accent5="accent5" accent6="accent6" hlink="hlink" folHlink="folHlink"/>
  <p:notesStyle>
    <a:lvl1pPr marL="457200" marR="0" lvl="0" indent="-228600" algn="l" defTabSz="914400" rtl="0" fontAlgn="auto" hangingPunct="1">
      <a:lnSpc>
        <a:spcPct val="100000"/>
      </a:lnSpc>
      <a:spcBef>
        <a:spcPts val="0"/>
      </a:spcBef>
      <a:spcAft>
        <a:spcPts val="0"/>
      </a:spcAft>
      <a:buNone/>
      <a:tabLst/>
      <a:defRPr lang="en-US" sz="1800" b="0" i="0" u="none" strike="noStrike" kern="0" cap="none" spc="0" baseline="0">
        <a:solidFill>
          <a:srgbClr val="000000"/>
        </a:solidFill>
        <a:uFillTx/>
        <a:latin typeface="Arial"/>
        <a:ea typeface="Arial"/>
        <a:cs typeface="Arial"/>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85;p1:notes">
            <a:extLst>
              <a:ext uri="{FF2B5EF4-FFF2-40B4-BE49-F238E27FC236}">
                <a16:creationId xmlns:a16="http://schemas.microsoft.com/office/drawing/2014/main" id="{E3C8BE34-6B90-4B79-9E74-40408CA70133}"/>
              </a:ext>
            </a:extLst>
          </p:cNvPr>
          <p:cNvSpPr>
            <a:spLocks noGrp="1" noRot="1" noChangeAspect="1"/>
          </p:cNvSpPr>
          <p:nvPr>
            <p:ph type="sldImg"/>
          </p:nvPr>
        </p:nvSpPr>
        <p:spPr>
          <a:xfrm>
            <a:off x="2516188" y="857250"/>
            <a:ext cx="4111625" cy="2314575"/>
          </a:xfrm>
          <a:ln>
            <a:noFill/>
            <a:prstDash val="solid"/>
          </a:ln>
        </p:spPr>
      </p:sp>
      <p:sp>
        <p:nvSpPr>
          <p:cNvPr id="3" name="Google Shape;86;p1:notes">
            <a:extLst>
              <a:ext uri="{FF2B5EF4-FFF2-40B4-BE49-F238E27FC236}">
                <a16:creationId xmlns:a16="http://schemas.microsoft.com/office/drawing/2014/main" id="{3DE17B8A-A00D-49F2-BC4C-6FC81090764E}"/>
              </a:ext>
            </a:extLst>
          </p:cNvPr>
          <p:cNvSpPr txBox="1">
            <a:spLocks noGrp="1"/>
          </p:cNvSpPr>
          <p:nvPr>
            <p:ph type="body" sz="quarter" idx="1"/>
          </p:nvPr>
        </p:nvSpPr>
        <p:spPr/>
        <p:txBody>
          <a:bodyPr/>
          <a:lstStyle/>
          <a:p>
            <a:endParaRPr lang="es-AR"/>
          </a:p>
        </p:txBody>
      </p:sp>
      <p:sp>
        <p:nvSpPr>
          <p:cNvPr id="4" name="Google Shape;87;p1:notes">
            <a:extLst>
              <a:ext uri="{FF2B5EF4-FFF2-40B4-BE49-F238E27FC236}">
                <a16:creationId xmlns:a16="http://schemas.microsoft.com/office/drawing/2014/main" id="{E9A8B1D1-C265-41F7-88BC-7DD5B13C8C7E}"/>
              </a:ext>
            </a:extLst>
          </p:cNvPr>
          <p:cNvSpPr txBox="1"/>
          <p:nvPr/>
        </p:nvSpPr>
        <p:spPr>
          <a:xfrm>
            <a:off x="5179481" y="6513911"/>
            <a:ext cx="3962396" cy="344088"/>
          </a:xfrm>
          <a:prstGeom prst="rect">
            <a:avLst/>
          </a:prstGeom>
          <a:noFill/>
          <a:ln cap="flat">
            <a:noFill/>
          </a:ln>
        </p:spPr>
        <p:txBody>
          <a:bodyPr vert="horz" wrap="square" lIns="91421" tIns="45701" rIns="91421" bIns="45701"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E07EBE7-2508-4F63-AB89-B7DF8466C4D8}" type="slidenum">
              <a:t>1</a:t>
            </a:fld>
            <a:endParaRPr lang="en-US" sz="1400" b="0" i="0" u="none" strike="noStrike" kern="0" cap="none" spc="0" baseline="0">
              <a:solidFill>
                <a:srgbClr val="000000"/>
              </a:solidFill>
              <a:uFillTx/>
              <a:latin typeface="Arial"/>
              <a:ea typeface="Arial"/>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85;p1:notes">
            <a:extLst>
              <a:ext uri="{FF2B5EF4-FFF2-40B4-BE49-F238E27FC236}">
                <a16:creationId xmlns:a16="http://schemas.microsoft.com/office/drawing/2014/main" id="{FB4DAB3F-5158-40AD-A6D3-6F7BB29D9CBD}"/>
              </a:ext>
            </a:extLst>
          </p:cNvPr>
          <p:cNvSpPr>
            <a:spLocks noGrp="1" noRot="1" noChangeAspect="1"/>
          </p:cNvSpPr>
          <p:nvPr>
            <p:ph type="sldImg"/>
          </p:nvPr>
        </p:nvSpPr>
        <p:spPr>
          <a:ln>
            <a:noFill/>
            <a:prstDash val="solid"/>
          </a:ln>
        </p:spPr>
      </p:sp>
      <p:sp>
        <p:nvSpPr>
          <p:cNvPr id="3" name="Google Shape;86;p1:notes">
            <a:extLst>
              <a:ext uri="{FF2B5EF4-FFF2-40B4-BE49-F238E27FC236}">
                <a16:creationId xmlns:a16="http://schemas.microsoft.com/office/drawing/2014/main" id="{D2DC42A8-4E8C-41D1-B1A1-84506D07580E}"/>
              </a:ext>
            </a:extLst>
          </p:cNvPr>
          <p:cNvSpPr txBox="1">
            <a:spLocks noGrp="1"/>
          </p:cNvSpPr>
          <p:nvPr>
            <p:ph type="body" sz="quarter" idx="1"/>
          </p:nvPr>
        </p:nvSpPr>
        <p:spPr/>
        <p:txBody>
          <a:bodyPr/>
          <a:lstStyle/>
          <a:p>
            <a:endParaRPr lang="es-AR"/>
          </a:p>
        </p:txBody>
      </p:sp>
      <p:sp>
        <p:nvSpPr>
          <p:cNvPr id="4" name="Google Shape;87;p1:notes">
            <a:extLst>
              <a:ext uri="{FF2B5EF4-FFF2-40B4-BE49-F238E27FC236}">
                <a16:creationId xmlns:a16="http://schemas.microsoft.com/office/drawing/2014/main" id="{3D369849-201B-4303-A52D-C9AD305735E7}"/>
              </a:ext>
            </a:extLst>
          </p:cNvPr>
          <p:cNvSpPr txBox="1"/>
          <p:nvPr/>
        </p:nvSpPr>
        <p:spPr>
          <a:xfrm>
            <a:off x="5179481" y="6513911"/>
            <a:ext cx="3962396" cy="344088"/>
          </a:xfrm>
          <a:prstGeom prst="rect">
            <a:avLst/>
          </a:prstGeom>
          <a:noFill/>
          <a:ln cap="flat">
            <a:noFill/>
          </a:ln>
        </p:spPr>
        <p:txBody>
          <a:bodyPr vert="horz" wrap="square" lIns="91421" tIns="45701" rIns="91421" bIns="45701"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7C7FC98-A219-4E73-A84E-5A886501FD63}" type="slidenum">
              <a:t>2</a:t>
            </a:fld>
            <a:endParaRPr lang="en-US" sz="1400" b="0" i="0" u="none" strike="noStrike" kern="0" cap="none" spc="0" baseline="0">
              <a:solidFill>
                <a:srgbClr val="000000"/>
              </a:solidFill>
              <a:uFillTx/>
              <a:latin typeface="Arial"/>
              <a:ea typeface="Arial"/>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85;p1:notes">
            <a:extLst>
              <a:ext uri="{FF2B5EF4-FFF2-40B4-BE49-F238E27FC236}">
                <a16:creationId xmlns:a16="http://schemas.microsoft.com/office/drawing/2014/main" id="{36DB145F-5AA6-4CAF-82DA-828BC6E94769}"/>
              </a:ext>
            </a:extLst>
          </p:cNvPr>
          <p:cNvSpPr>
            <a:spLocks noGrp="1" noRot="1" noChangeAspect="1"/>
          </p:cNvSpPr>
          <p:nvPr>
            <p:ph type="sldImg"/>
          </p:nvPr>
        </p:nvSpPr>
        <p:spPr>
          <a:ln>
            <a:noFill/>
            <a:prstDash val="solid"/>
          </a:ln>
        </p:spPr>
      </p:sp>
      <p:sp>
        <p:nvSpPr>
          <p:cNvPr id="3" name="Google Shape;86;p1:notes">
            <a:extLst>
              <a:ext uri="{FF2B5EF4-FFF2-40B4-BE49-F238E27FC236}">
                <a16:creationId xmlns:a16="http://schemas.microsoft.com/office/drawing/2014/main" id="{5AE3DEE7-DDF8-4DAB-BC8C-AB271B100FEE}"/>
              </a:ext>
            </a:extLst>
          </p:cNvPr>
          <p:cNvSpPr txBox="1">
            <a:spLocks noGrp="1"/>
          </p:cNvSpPr>
          <p:nvPr>
            <p:ph type="body" sz="quarter" idx="1"/>
          </p:nvPr>
        </p:nvSpPr>
        <p:spPr/>
        <p:txBody>
          <a:bodyPr/>
          <a:lstStyle/>
          <a:p>
            <a:endParaRPr lang="es-AR"/>
          </a:p>
        </p:txBody>
      </p:sp>
      <p:sp>
        <p:nvSpPr>
          <p:cNvPr id="4" name="Google Shape;87;p1:notes">
            <a:extLst>
              <a:ext uri="{FF2B5EF4-FFF2-40B4-BE49-F238E27FC236}">
                <a16:creationId xmlns:a16="http://schemas.microsoft.com/office/drawing/2014/main" id="{CE86D80E-7E1B-418D-A374-1378BC547CC6}"/>
              </a:ext>
            </a:extLst>
          </p:cNvPr>
          <p:cNvSpPr txBox="1"/>
          <p:nvPr/>
        </p:nvSpPr>
        <p:spPr>
          <a:xfrm>
            <a:off x="5179481" y="6513911"/>
            <a:ext cx="3962396" cy="344088"/>
          </a:xfrm>
          <a:prstGeom prst="rect">
            <a:avLst/>
          </a:prstGeom>
          <a:noFill/>
          <a:ln cap="flat">
            <a:noFill/>
          </a:ln>
        </p:spPr>
        <p:txBody>
          <a:bodyPr vert="horz" wrap="square" lIns="91421" tIns="45701" rIns="91421" bIns="45701"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99D9F21-26D3-4C5C-8C57-EFB773648CD5}" type="slidenum">
              <a:t>3</a:t>
            </a:fld>
            <a:endParaRPr lang="en-US" sz="1400" b="0" i="0" u="none" strike="noStrike" kern="0" cap="none" spc="0" baseline="0">
              <a:solidFill>
                <a:srgbClr val="000000"/>
              </a:solidFill>
              <a:uFillTx/>
              <a:latin typeface="Arial"/>
              <a:ea typeface="Arial"/>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2" name="Google Shape;16;p2">
            <a:extLst>
              <a:ext uri="{FF2B5EF4-FFF2-40B4-BE49-F238E27FC236}">
                <a16:creationId xmlns:a16="http://schemas.microsoft.com/office/drawing/2014/main" id="{DD9FE94C-8EB6-4E82-A912-E645F34F682C}"/>
              </a:ext>
            </a:extLst>
          </p:cNvPr>
          <p:cNvSpPr txBox="1">
            <a:spLocks noGrp="1"/>
          </p:cNvSpPr>
          <p:nvPr>
            <p:ph type="ctrTitle"/>
          </p:nvPr>
        </p:nvSpPr>
        <p:spPr>
          <a:xfrm>
            <a:off x="685086" y="1597822"/>
            <a:ext cx="7764307" cy="1102519"/>
          </a:xfrm>
        </p:spPr>
        <p:txBody>
          <a:bodyPr/>
          <a:lstStyle>
            <a:lvl1pPr>
              <a:defRPr/>
            </a:lvl1pPr>
          </a:lstStyle>
          <a:p>
            <a:pPr lvl="0"/>
            <a:endParaRPr lang="en-US"/>
          </a:p>
        </p:txBody>
      </p:sp>
      <p:sp>
        <p:nvSpPr>
          <p:cNvPr id="3" name="Google Shape;17;p2">
            <a:extLst>
              <a:ext uri="{FF2B5EF4-FFF2-40B4-BE49-F238E27FC236}">
                <a16:creationId xmlns:a16="http://schemas.microsoft.com/office/drawing/2014/main" id="{5D0F66AB-57A2-4F78-BF46-5B4F74BE519A}"/>
              </a:ext>
            </a:extLst>
          </p:cNvPr>
          <p:cNvSpPr txBox="1">
            <a:spLocks noGrp="1"/>
          </p:cNvSpPr>
          <p:nvPr>
            <p:ph type="subTitle" idx="1"/>
          </p:nvPr>
        </p:nvSpPr>
        <p:spPr>
          <a:xfrm>
            <a:off x="1370173" y="2914650"/>
            <a:ext cx="6394134" cy="1314449"/>
          </a:xfrm>
        </p:spPr>
        <p:txBody>
          <a:bodyPr anchorCtr="1"/>
          <a:lstStyle>
            <a:lvl1pPr algn="ctr">
              <a:spcBef>
                <a:spcPts val="190"/>
              </a:spcBef>
              <a:buNone/>
              <a:defRPr lang="en-US">
                <a:solidFill>
                  <a:srgbClr val="888888"/>
                </a:solidFill>
              </a:defRPr>
            </a:lvl1pPr>
          </a:lstStyle>
          <a:p>
            <a:pPr lvl="0"/>
            <a:endParaRPr lang="en-US"/>
          </a:p>
        </p:txBody>
      </p:sp>
      <p:sp>
        <p:nvSpPr>
          <p:cNvPr id="4" name="Google Shape;18;p2">
            <a:extLst>
              <a:ext uri="{FF2B5EF4-FFF2-40B4-BE49-F238E27FC236}">
                <a16:creationId xmlns:a16="http://schemas.microsoft.com/office/drawing/2014/main" id="{7DF7C446-3EB0-496C-8558-514DDCB270E2}"/>
              </a:ext>
            </a:extLst>
          </p:cNvPr>
          <p:cNvSpPr txBox="1">
            <a:spLocks noGrp="1"/>
          </p:cNvSpPr>
          <p:nvPr>
            <p:ph type="dt" sz="half" idx="7"/>
          </p:nvPr>
        </p:nvSpPr>
        <p:spPr/>
        <p:txBody>
          <a:bodyPr/>
          <a:lstStyle>
            <a:lvl1pPr>
              <a:defRPr/>
            </a:lvl1pPr>
          </a:lstStyle>
          <a:p>
            <a:pPr lvl="0"/>
            <a:endParaRPr lang="en-US"/>
          </a:p>
        </p:txBody>
      </p:sp>
      <p:sp>
        <p:nvSpPr>
          <p:cNvPr id="5" name="Google Shape;19;p2">
            <a:extLst>
              <a:ext uri="{FF2B5EF4-FFF2-40B4-BE49-F238E27FC236}">
                <a16:creationId xmlns:a16="http://schemas.microsoft.com/office/drawing/2014/main" id="{FC878387-3BA7-4C0B-ACE9-9D80F5D16913}"/>
              </a:ext>
            </a:extLst>
          </p:cNvPr>
          <p:cNvSpPr txBox="1">
            <a:spLocks noGrp="1"/>
          </p:cNvSpPr>
          <p:nvPr>
            <p:ph type="ftr" sz="quarter" idx="9"/>
          </p:nvPr>
        </p:nvSpPr>
        <p:spPr/>
        <p:txBody>
          <a:bodyPr/>
          <a:lstStyle>
            <a:lvl1pPr>
              <a:defRPr/>
            </a:lvl1pPr>
          </a:lstStyle>
          <a:p>
            <a:pPr lvl="0"/>
            <a:endParaRPr lang="en-US"/>
          </a:p>
        </p:txBody>
      </p:sp>
      <p:sp>
        <p:nvSpPr>
          <p:cNvPr id="6" name="Google Shape;20;p2">
            <a:extLst>
              <a:ext uri="{FF2B5EF4-FFF2-40B4-BE49-F238E27FC236}">
                <a16:creationId xmlns:a16="http://schemas.microsoft.com/office/drawing/2014/main" id="{AFA1CC88-A148-475C-8978-9165F760599B}"/>
              </a:ext>
            </a:extLst>
          </p:cNvPr>
          <p:cNvSpPr txBox="1">
            <a:spLocks noGrp="1"/>
          </p:cNvSpPr>
          <p:nvPr>
            <p:ph type="sldNum" sz="quarter" idx="8"/>
          </p:nvPr>
        </p:nvSpPr>
        <p:spPr/>
        <p:txBody>
          <a:bodyPr/>
          <a:lstStyle>
            <a:lvl1pPr>
              <a:defRPr/>
            </a:lvl1pPr>
          </a:lstStyle>
          <a:p>
            <a:pPr lvl="0"/>
            <a:fld id="{1E6A73F9-5F1F-4A98-BAB8-A079C58F1540}" type="slidenum">
              <a:t>‹Nº›</a:t>
            </a:fld>
            <a:endParaRPr lang="en-US"/>
          </a:p>
        </p:txBody>
      </p:sp>
    </p:spTree>
    <p:extLst>
      <p:ext uri="{BB962C8B-B14F-4D97-AF65-F5344CB8AC3E}">
        <p14:creationId xmlns:p14="http://schemas.microsoft.com/office/powerpoint/2010/main" val="332422101"/>
      </p:ext>
    </p:extLst>
  </p:cSld>
  <p:clrMapOvr>
    <a:masterClrMapping/>
  </p:clrMapOvr>
  <p:transition>
    <p:fade/>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_HEADER">
    <p:spTree>
      <p:nvGrpSpPr>
        <p:cNvPr id="1" name=""/>
        <p:cNvGrpSpPr/>
        <p:nvPr/>
      </p:nvGrpSpPr>
      <p:grpSpPr>
        <a:xfrm>
          <a:off x="0" y="0"/>
          <a:ext cx="0" cy="0"/>
          <a:chOff x="0" y="0"/>
          <a:chExt cx="0" cy="0"/>
        </a:xfrm>
      </p:grpSpPr>
      <p:sp>
        <p:nvSpPr>
          <p:cNvPr id="2" name="Google Shape;73;p11">
            <a:extLst>
              <a:ext uri="{FF2B5EF4-FFF2-40B4-BE49-F238E27FC236}">
                <a16:creationId xmlns:a16="http://schemas.microsoft.com/office/drawing/2014/main" id="{44FBD5DB-87BD-48B8-8C95-5DDCE895D8B7}"/>
              </a:ext>
            </a:extLst>
          </p:cNvPr>
          <p:cNvSpPr txBox="1">
            <a:spLocks noGrp="1"/>
          </p:cNvSpPr>
          <p:nvPr>
            <p:ph type="title"/>
          </p:nvPr>
        </p:nvSpPr>
        <p:spPr>
          <a:xfrm>
            <a:off x="721562" y="3305181"/>
            <a:ext cx="7764307" cy="1021558"/>
          </a:xfrm>
        </p:spPr>
        <p:txBody>
          <a:bodyPr anchor="t" anchorCtr="0"/>
          <a:lstStyle>
            <a:lvl1pPr algn="l">
              <a:defRPr sz="1196" b="1"/>
            </a:lvl1pPr>
          </a:lstStyle>
          <a:p>
            <a:pPr lvl="0"/>
            <a:endParaRPr lang="en-US"/>
          </a:p>
        </p:txBody>
      </p:sp>
      <p:sp>
        <p:nvSpPr>
          <p:cNvPr id="3" name="Google Shape;74;p11">
            <a:extLst>
              <a:ext uri="{FF2B5EF4-FFF2-40B4-BE49-F238E27FC236}">
                <a16:creationId xmlns:a16="http://schemas.microsoft.com/office/drawing/2014/main" id="{87976310-E098-453B-9717-1A480935704D}"/>
              </a:ext>
            </a:extLst>
          </p:cNvPr>
          <p:cNvSpPr txBox="1">
            <a:spLocks noGrp="1"/>
          </p:cNvSpPr>
          <p:nvPr>
            <p:ph type="body" idx="1"/>
          </p:nvPr>
        </p:nvSpPr>
        <p:spPr>
          <a:xfrm>
            <a:off x="721562" y="2180039"/>
            <a:ext cx="7764307" cy="1125141"/>
          </a:xfrm>
        </p:spPr>
        <p:txBody>
          <a:bodyPr anchor="b"/>
          <a:lstStyle>
            <a:lvl1pPr indent="-228600">
              <a:spcBef>
                <a:spcPts val="120"/>
              </a:spcBef>
              <a:buNone/>
              <a:defRPr lang="en-US" sz="597">
                <a:solidFill>
                  <a:srgbClr val="888888"/>
                </a:solidFill>
              </a:defRPr>
            </a:lvl1pPr>
          </a:lstStyle>
          <a:p>
            <a:pPr lvl="0"/>
            <a:endParaRPr lang="en-US"/>
          </a:p>
        </p:txBody>
      </p:sp>
      <p:sp>
        <p:nvSpPr>
          <p:cNvPr id="4" name="Google Shape;75;p11">
            <a:extLst>
              <a:ext uri="{FF2B5EF4-FFF2-40B4-BE49-F238E27FC236}">
                <a16:creationId xmlns:a16="http://schemas.microsoft.com/office/drawing/2014/main" id="{C047A0CA-7FCC-412B-9504-E0FBD30A4930}"/>
              </a:ext>
            </a:extLst>
          </p:cNvPr>
          <p:cNvSpPr txBox="1">
            <a:spLocks noGrp="1"/>
          </p:cNvSpPr>
          <p:nvPr>
            <p:ph type="dt" sz="half" idx="7"/>
          </p:nvPr>
        </p:nvSpPr>
        <p:spPr/>
        <p:txBody>
          <a:bodyPr/>
          <a:lstStyle>
            <a:lvl1pPr>
              <a:defRPr/>
            </a:lvl1pPr>
          </a:lstStyle>
          <a:p>
            <a:pPr lvl="0"/>
            <a:endParaRPr lang="en-US"/>
          </a:p>
        </p:txBody>
      </p:sp>
      <p:sp>
        <p:nvSpPr>
          <p:cNvPr id="5" name="Google Shape;76;p11">
            <a:extLst>
              <a:ext uri="{FF2B5EF4-FFF2-40B4-BE49-F238E27FC236}">
                <a16:creationId xmlns:a16="http://schemas.microsoft.com/office/drawing/2014/main" id="{02E66A97-5BE1-4F03-A23A-8C7309E7AB26}"/>
              </a:ext>
            </a:extLst>
          </p:cNvPr>
          <p:cNvSpPr txBox="1">
            <a:spLocks noGrp="1"/>
          </p:cNvSpPr>
          <p:nvPr>
            <p:ph type="ftr" sz="quarter" idx="9"/>
          </p:nvPr>
        </p:nvSpPr>
        <p:spPr/>
        <p:txBody>
          <a:bodyPr/>
          <a:lstStyle>
            <a:lvl1pPr>
              <a:defRPr/>
            </a:lvl1pPr>
          </a:lstStyle>
          <a:p>
            <a:pPr lvl="0"/>
            <a:endParaRPr lang="en-US"/>
          </a:p>
        </p:txBody>
      </p:sp>
      <p:sp>
        <p:nvSpPr>
          <p:cNvPr id="6" name="Google Shape;77;p11">
            <a:extLst>
              <a:ext uri="{FF2B5EF4-FFF2-40B4-BE49-F238E27FC236}">
                <a16:creationId xmlns:a16="http://schemas.microsoft.com/office/drawing/2014/main" id="{720CCDF5-1727-4583-AB20-106E06887E65}"/>
              </a:ext>
            </a:extLst>
          </p:cNvPr>
          <p:cNvSpPr txBox="1">
            <a:spLocks noGrp="1"/>
          </p:cNvSpPr>
          <p:nvPr>
            <p:ph type="sldNum" sz="quarter" idx="8"/>
          </p:nvPr>
        </p:nvSpPr>
        <p:spPr/>
        <p:txBody>
          <a:bodyPr/>
          <a:lstStyle>
            <a:lvl1pPr>
              <a:defRPr/>
            </a:lvl1pPr>
          </a:lstStyle>
          <a:p>
            <a:pPr lvl="0"/>
            <a:fld id="{04E824E8-22DA-4285-86DB-1288F723FBFD}" type="slidenum">
              <a:t>‹Nº›</a:t>
            </a:fld>
            <a:endParaRPr lang="en-US"/>
          </a:p>
        </p:txBody>
      </p:sp>
    </p:spTree>
    <p:extLst>
      <p:ext uri="{BB962C8B-B14F-4D97-AF65-F5344CB8AC3E}">
        <p14:creationId xmlns:p14="http://schemas.microsoft.com/office/powerpoint/2010/main" val="2981755225"/>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OBJECT">
    <p:spTree>
      <p:nvGrpSpPr>
        <p:cNvPr id="1" name=""/>
        <p:cNvGrpSpPr/>
        <p:nvPr/>
      </p:nvGrpSpPr>
      <p:grpSpPr>
        <a:xfrm>
          <a:off x="0" y="0"/>
          <a:ext cx="0" cy="0"/>
          <a:chOff x="0" y="0"/>
          <a:chExt cx="0" cy="0"/>
        </a:xfrm>
      </p:grpSpPr>
      <p:sp>
        <p:nvSpPr>
          <p:cNvPr id="2" name="Google Shape;79;p12">
            <a:extLst>
              <a:ext uri="{FF2B5EF4-FFF2-40B4-BE49-F238E27FC236}">
                <a16:creationId xmlns:a16="http://schemas.microsoft.com/office/drawing/2014/main" id="{0E2D0D15-357B-4A34-93A7-17F1E155A0F6}"/>
              </a:ext>
            </a:extLst>
          </p:cNvPr>
          <p:cNvSpPr txBox="1">
            <a:spLocks noGrp="1"/>
          </p:cNvSpPr>
          <p:nvPr>
            <p:ph type="title"/>
          </p:nvPr>
        </p:nvSpPr>
        <p:spPr/>
        <p:txBody>
          <a:bodyPr/>
          <a:lstStyle>
            <a:lvl1pPr>
              <a:defRPr/>
            </a:lvl1pPr>
          </a:lstStyle>
          <a:p>
            <a:pPr lvl="0"/>
            <a:endParaRPr lang="en-US"/>
          </a:p>
        </p:txBody>
      </p:sp>
      <p:sp>
        <p:nvSpPr>
          <p:cNvPr id="3" name="Google Shape;80;p12">
            <a:extLst>
              <a:ext uri="{FF2B5EF4-FFF2-40B4-BE49-F238E27FC236}">
                <a16:creationId xmlns:a16="http://schemas.microsoft.com/office/drawing/2014/main" id="{FF1156FD-B41A-4263-B572-140BC1418A9C}"/>
              </a:ext>
            </a:extLst>
          </p:cNvPr>
          <p:cNvSpPr txBox="1">
            <a:spLocks noGrp="1"/>
          </p:cNvSpPr>
          <p:nvPr>
            <p:ph idx="1"/>
          </p:nvPr>
        </p:nvSpPr>
        <p:spPr/>
        <p:txBody>
          <a:bodyPr/>
          <a:lstStyle>
            <a:lvl1pPr indent="-342900">
              <a:spcBef>
                <a:spcPts val="110"/>
              </a:spcBef>
              <a:buSzPts val="1800"/>
              <a:defRPr lang="en-US"/>
            </a:lvl1pPr>
          </a:lstStyle>
          <a:p>
            <a:pPr lvl="0"/>
            <a:endParaRPr lang="en-US"/>
          </a:p>
        </p:txBody>
      </p:sp>
      <p:sp>
        <p:nvSpPr>
          <p:cNvPr id="4" name="Google Shape;81;p12">
            <a:extLst>
              <a:ext uri="{FF2B5EF4-FFF2-40B4-BE49-F238E27FC236}">
                <a16:creationId xmlns:a16="http://schemas.microsoft.com/office/drawing/2014/main" id="{D4608F24-034D-445C-9C98-E85D9EB7BE07}"/>
              </a:ext>
            </a:extLst>
          </p:cNvPr>
          <p:cNvSpPr txBox="1">
            <a:spLocks noGrp="1"/>
          </p:cNvSpPr>
          <p:nvPr>
            <p:ph type="dt" sz="half" idx="7"/>
          </p:nvPr>
        </p:nvSpPr>
        <p:spPr/>
        <p:txBody>
          <a:bodyPr/>
          <a:lstStyle>
            <a:lvl1pPr>
              <a:defRPr/>
            </a:lvl1pPr>
          </a:lstStyle>
          <a:p>
            <a:pPr lvl="0"/>
            <a:endParaRPr lang="en-US"/>
          </a:p>
        </p:txBody>
      </p:sp>
      <p:sp>
        <p:nvSpPr>
          <p:cNvPr id="5" name="Google Shape;82;p12">
            <a:extLst>
              <a:ext uri="{FF2B5EF4-FFF2-40B4-BE49-F238E27FC236}">
                <a16:creationId xmlns:a16="http://schemas.microsoft.com/office/drawing/2014/main" id="{A7EC1F75-C89F-4CA6-A4BF-EC9C1E8C3292}"/>
              </a:ext>
            </a:extLst>
          </p:cNvPr>
          <p:cNvSpPr txBox="1">
            <a:spLocks noGrp="1"/>
          </p:cNvSpPr>
          <p:nvPr>
            <p:ph type="ftr" sz="quarter" idx="9"/>
          </p:nvPr>
        </p:nvSpPr>
        <p:spPr/>
        <p:txBody>
          <a:bodyPr/>
          <a:lstStyle>
            <a:lvl1pPr>
              <a:defRPr/>
            </a:lvl1pPr>
          </a:lstStyle>
          <a:p>
            <a:pPr lvl="0"/>
            <a:endParaRPr lang="en-US"/>
          </a:p>
        </p:txBody>
      </p:sp>
      <p:sp>
        <p:nvSpPr>
          <p:cNvPr id="6" name="Google Shape;83;p12">
            <a:extLst>
              <a:ext uri="{FF2B5EF4-FFF2-40B4-BE49-F238E27FC236}">
                <a16:creationId xmlns:a16="http://schemas.microsoft.com/office/drawing/2014/main" id="{54DAB27F-A051-4FBF-8592-BDC11FB7A3AA}"/>
              </a:ext>
            </a:extLst>
          </p:cNvPr>
          <p:cNvSpPr txBox="1">
            <a:spLocks noGrp="1"/>
          </p:cNvSpPr>
          <p:nvPr>
            <p:ph type="sldNum" sz="quarter" idx="8"/>
          </p:nvPr>
        </p:nvSpPr>
        <p:spPr/>
        <p:txBody>
          <a:bodyPr/>
          <a:lstStyle>
            <a:lvl1pPr>
              <a:defRPr/>
            </a:lvl1pPr>
          </a:lstStyle>
          <a:p>
            <a:pPr lvl="0"/>
            <a:fld id="{01552C3B-5DC0-4194-8BE3-20EB6BC5CEDC}" type="slidenum">
              <a:t>‹Nº›</a:t>
            </a:fld>
            <a:endParaRPr lang="en-US"/>
          </a:p>
        </p:txBody>
      </p:sp>
    </p:spTree>
    <p:extLst>
      <p:ext uri="{BB962C8B-B14F-4D97-AF65-F5344CB8AC3E}">
        <p14:creationId xmlns:p14="http://schemas.microsoft.com/office/powerpoint/2010/main" val="106788517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vertTitleAndTx" preserve="1">
  <p:cSld name="VERTICAL_TITLE_AND_VERTICAL_TEXT">
    <p:spTree>
      <p:nvGrpSpPr>
        <p:cNvPr id="1" name=""/>
        <p:cNvGrpSpPr/>
        <p:nvPr/>
      </p:nvGrpSpPr>
      <p:grpSpPr>
        <a:xfrm>
          <a:off x="0" y="0"/>
          <a:ext cx="0" cy="0"/>
          <a:chOff x="0" y="0"/>
          <a:chExt cx="0" cy="0"/>
        </a:xfrm>
      </p:grpSpPr>
      <p:sp>
        <p:nvSpPr>
          <p:cNvPr id="2" name="Google Shape;22;p3">
            <a:extLst>
              <a:ext uri="{FF2B5EF4-FFF2-40B4-BE49-F238E27FC236}">
                <a16:creationId xmlns:a16="http://schemas.microsoft.com/office/drawing/2014/main" id="{EA07CC9D-522A-484A-8DE7-2B915A04BAEE}"/>
              </a:ext>
            </a:extLst>
          </p:cNvPr>
          <p:cNvSpPr txBox="1">
            <a:spLocks noGrp="1"/>
          </p:cNvSpPr>
          <p:nvPr>
            <p:ph type="title" orient="vert"/>
          </p:nvPr>
        </p:nvSpPr>
        <p:spPr>
          <a:xfrm rot="5400013">
            <a:off x="5455804" y="1372670"/>
            <a:ext cx="4388644" cy="2055260"/>
          </a:xfrm>
        </p:spPr>
        <p:txBody>
          <a:bodyPr/>
          <a:lstStyle>
            <a:lvl1pPr>
              <a:defRPr/>
            </a:lvl1pPr>
          </a:lstStyle>
          <a:p>
            <a:pPr lvl="0"/>
            <a:endParaRPr lang="en-US"/>
          </a:p>
        </p:txBody>
      </p:sp>
      <p:sp>
        <p:nvSpPr>
          <p:cNvPr id="3" name="Google Shape;23;p3">
            <a:extLst>
              <a:ext uri="{FF2B5EF4-FFF2-40B4-BE49-F238E27FC236}">
                <a16:creationId xmlns:a16="http://schemas.microsoft.com/office/drawing/2014/main" id="{39EF8AF3-3EBA-4DAB-90C0-1F49F98F6C25}"/>
              </a:ext>
            </a:extLst>
          </p:cNvPr>
          <p:cNvSpPr txBox="1">
            <a:spLocks noGrp="1"/>
          </p:cNvSpPr>
          <p:nvPr>
            <p:ph type="body" orient="vert" idx="1"/>
          </p:nvPr>
        </p:nvSpPr>
        <p:spPr>
          <a:xfrm rot="5400013">
            <a:off x="1269168" y="-606467"/>
            <a:ext cx="4388644" cy="6013533"/>
          </a:xfrm>
        </p:spPr>
        <p:txBody>
          <a:bodyPr/>
          <a:lstStyle>
            <a:lvl1pPr indent="-342900">
              <a:spcBef>
                <a:spcPts val="110"/>
              </a:spcBef>
              <a:buSzPts val="1800"/>
              <a:defRPr lang="en-US"/>
            </a:lvl1pPr>
          </a:lstStyle>
          <a:p>
            <a:pPr lvl="0"/>
            <a:endParaRPr lang="en-US"/>
          </a:p>
        </p:txBody>
      </p:sp>
      <p:sp>
        <p:nvSpPr>
          <p:cNvPr id="4" name="Google Shape;24;p3">
            <a:extLst>
              <a:ext uri="{FF2B5EF4-FFF2-40B4-BE49-F238E27FC236}">
                <a16:creationId xmlns:a16="http://schemas.microsoft.com/office/drawing/2014/main" id="{9523A7E5-F926-4E5D-8F71-7B94904F5EEA}"/>
              </a:ext>
            </a:extLst>
          </p:cNvPr>
          <p:cNvSpPr txBox="1">
            <a:spLocks noGrp="1"/>
          </p:cNvSpPr>
          <p:nvPr>
            <p:ph type="dt" sz="half" idx="7"/>
          </p:nvPr>
        </p:nvSpPr>
        <p:spPr/>
        <p:txBody>
          <a:bodyPr/>
          <a:lstStyle>
            <a:lvl1pPr>
              <a:defRPr/>
            </a:lvl1pPr>
          </a:lstStyle>
          <a:p>
            <a:pPr lvl="0"/>
            <a:endParaRPr lang="en-US"/>
          </a:p>
        </p:txBody>
      </p:sp>
      <p:sp>
        <p:nvSpPr>
          <p:cNvPr id="5" name="Google Shape;25;p3">
            <a:extLst>
              <a:ext uri="{FF2B5EF4-FFF2-40B4-BE49-F238E27FC236}">
                <a16:creationId xmlns:a16="http://schemas.microsoft.com/office/drawing/2014/main" id="{4E3C1E88-5F57-413A-85A8-8E04CA6606CD}"/>
              </a:ext>
            </a:extLst>
          </p:cNvPr>
          <p:cNvSpPr txBox="1">
            <a:spLocks noGrp="1"/>
          </p:cNvSpPr>
          <p:nvPr>
            <p:ph type="ftr" sz="quarter" idx="9"/>
          </p:nvPr>
        </p:nvSpPr>
        <p:spPr/>
        <p:txBody>
          <a:bodyPr/>
          <a:lstStyle>
            <a:lvl1pPr>
              <a:defRPr/>
            </a:lvl1pPr>
          </a:lstStyle>
          <a:p>
            <a:pPr lvl="0"/>
            <a:endParaRPr lang="en-US"/>
          </a:p>
        </p:txBody>
      </p:sp>
      <p:sp>
        <p:nvSpPr>
          <p:cNvPr id="6" name="Google Shape;26;p3">
            <a:extLst>
              <a:ext uri="{FF2B5EF4-FFF2-40B4-BE49-F238E27FC236}">
                <a16:creationId xmlns:a16="http://schemas.microsoft.com/office/drawing/2014/main" id="{EAF3FF96-7841-4993-AD2B-9CC448D45544}"/>
              </a:ext>
            </a:extLst>
          </p:cNvPr>
          <p:cNvSpPr txBox="1">
            <a:spLocks noGrp="1"/>
          </p:cNvSpPr>
          <p:nvPr>
            <p:ph type="sldNum" sz="quarter" idx="8"/>
          </p:nvPr>
        </p:nvSpPr>
        <p:spPr/>
        <p:txBody>
          <a:bodyPr/>
          <a:lstStyle>
            <a:lvl1pPr>
              <a:defRPr/>
            </a:lvl1pPr>
          </a:lstStyle>
          <a:p>
            <a:pPr lvl="0"/>
            <a:fld id="{DBD737E8-6943-4BF0-89FC-83930D735E68}" type="slidenum">
              <a:t>‹Nº›</a:t>
            </a:fld>
            <a:endParaRPr lang="en-US"/>
          </a:p>
        </p:txBody>
      </p:sp>
    </p:spTree>
    <p:extLst>
      <p:ext uri="{BB962C8B-B14F-4D97-AF65-F5344CB8AC3E}">
        <p14:creationId xmlns:p14="http://schemas.microsoft.com/office/powerpoint/2010/main" val="262502079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vertTx" preserve="1">
  <p:cSld name="VERTICAL_TEXT">
    <p:spTree>
      <p:nvGrpSpPr>
        <p:cNvPr id="1" name=""/>
        <p:cNvGrpSpPr/>
        <p:nvPr/>
      </p:nvGrpSpPr>
      <p:grpSpPr>
        <a:xfrm>
          <a:off x="0" y="0"/>
          <a:ext cx="0" cy="0"/>
          <a:chOff x="0" y="0"/>
          <a:chExt cx="0" cy="0"/>
        </a:xfrm>
      </p:grpSpPr>
      <p:sp>
        <p:nvSpPr>
          <p:cNvPr id="2" name="Google Shape;28;p4">
            <a:extLst>
              <a:ext uri="{FF2B5EF4-FFF2-40B4-BE49-F238E27FC236}">
                <a16:creationId xmlns:a16="http://schemas.microsoft.com/office/drawing/2014/main" id="{24F41366-FD24-4A91-A3F6-AF421D8855FE}"/>
              </a:ext>
            </a:extLst>
          </p:cNvPr>
          <p:cNvSpPr txBox="1">
            <a:spLocks noGrp="1"/>
          </p:cNvSpPr>
          <p:nvPr>
            <p:ph type="title"/>
          </p:nvPr>
        </p:nvSpPr>
        <p:spPr/>
        <p:txBody>
          <a:bodyPr/>
          <a:lstStyle>
            <a:lvl1pPr>
              <a:defRPr/>
            </a:lvl1pPr>
          </a:lstStyle>
          <a:p>
            <a:pPr lvl="0"/>
            <a:endParaRPr lang="en-US"/>
          </a:p>
        </p:txBody>
      </p:sp>
      <p:sp>
        <p:nvSpPr>
          <p:cNvPr id="3" name="Google Shape;29;p4">
            <a:extLst>
              <a:ext uri="{FF2B5EF4-FFF2-40B4-BE49-F238E27FC236}">
                <a16:creationId xmlns:a16="http://schemas.microsoft.com/office/drawing/2014/main" id="{AEF93674-2C03-4263-8828-7EAEDDF48180}"/>
              </a:ext>
            </a:extLst>
          </p:cNvPr>
          <p:cNvSpPr txBox="1">
            <a:spLocks noGrp="1"/>
          </p:cNvSpPr>
          <p:nvPr>
            <p:ph type="body" orient="vert" idx="1"/>
          </p:nvPr>
        </p:nvSpPr>
        <p:spPr>
          <a:xfrm rot="5400013">
            <a:off x="2869976" y="-1213130"/>
            <a:ext cx="3394472" cy="8221032"/>
          </a:xfrm>
        </p:spPr>
        <p:txBody>
          <a:bodyPr/>
          <a:lstStyle>
            <a:lvl1pPr indent="-342900">
              <a:spcBef>
                <a:spcPts val="110"/>
              </a:spcBef>
              <a:buSzPts val="1800"/>
              <a:defRPr lang="en-US"/>
            </a:lvl1pPr>
          </a:lstStyle>
          <a:p>
            <a:pPr lvl="0"/>
            <a:endParaRPr lang="en-US"/>
          </a:p>
        </p:txBody>
      </p:sp>
      <p:sp>
        <p:nvSpPr>
          <p:cNvPr id="4" name="Google Shape;30;p4">
            <a:extLst>
              <a:ext uri="{FF2B5EF4-FFF2-40B4-BE49-F238E27FC236}">
                <a16:creationId xmlns:a16="http://schemas.microsoft.com/office/drawing/2014/main" id="{27C232B2-5D89-4D1E-9346-617812F02672}"/>
              </a:ext>
            </a:extLst>
          </p:cNvPr>
          <p:cNvSpPr txBox="1">
            <a:spLocks noGrp="1"/>
          </p:cNvSpPr>
          <p:nvPr>
            <p:ph type="dt" sz="half" idx="7"/>
          </p:nvPr>
        </p:nvSpPr>
        <p:spPr/>
        <p:txBody>
          <a:bodyPr/>
          <a:lstStyle>
            <a:lvl1pPr>
              <a:defRPr/>
            </a:lvl1pPr>
          </a:lstStyle>
          <a:p>
            <a:pPr lvl="0"/>
            <a:endParaRPr lang="en-US"/>
          </a:p>
        </p:txBody>
      </p:sp>
      <p:sp>
        <p:nvSpPr>
          <p:cNvPr id="5" name="Google Shape;31;p4">
            <a:extLst>
              <a:ext uri="{FF2B5EF4-FFF2-40B4-BE49-F238E27FC236}">
                <a16:creationId xmlns:a16="http://schemas.microsoft.com/office/drawing/2014/main" id="{80036EBB-847F-4661-A2D7-79565B53F100}"/>
              </a:ext>
            </a:extLst>
          </p:cNvPr>
          <p:cNvSpPr txBox="1">
            <a:spLocks noGrp="1"/>
          </p:cNvSpPr>
          <p:nvPr>
            <p:ph type="ftr" sz="quarter" idx="9"/>
          </p:nvPr>
        </p:nvSpPr>
        <p:spPr/>
        <p:txBody>
          <a:bodyPr/>
          <a:lstStyle>
            <a:lvl1pPr>
              <a:defRPr/>
            </a:lvl1pPr>
          </a:lstStyle>
          <a:p>
            <a:pPr lvl="0"/>
            <a:endParaRPr lang="en-US"/>
          </a:p>
        </p:txBody>
      </p:sp>
      <p:sp>
        <p:nvSpPr>
          <p:cNvPr id="6" name="Google Shape;32;p4">
            <a:extLst>
              <a:ext uri="{FF2B5EF4-FFF2-40B4-BE49-F238E27FC236}">
                <a16:creationId xmlns:a16="http://schemas.microsoft.com/office/drawing/2014/main" id="{47D56DA4-DAF0-4C28-BA89-71191891DD02}"/>
              </a:ext>
            </a:extLst>
          </p:cNvPr>
          <p:cNvSpPr txBox="1">
            <a:spLocks noGrp="1"/>
          </p:cNvSpPr>
          <p:nvPr>
            <p:ph type="sldNum" sz="quarter" idx="8"/>
          </p:nvPr>
        </p:nvSpPr>
        <p:spPr/>
        <p:txBody>
          <a:bodyPr/>
          <a:lstStyle>
            <a:lvl1pPr>
              <a:defRPr/>
            </a:lvl1pPr>
          </a:lstStyle>
          <a:p>
            <a:pPr lvl="0"/>
            <a:fld id="{C1A64EF7-73C2-40D9-A8D9-D8E4D1E3E177}" type="slidenum">
              <a:t>‹Nº›</a:t>
            </a:fld>
            <a:endParaRPr lang="en-US"/>
          </a:p>
        </p:txBody>
      </p:sp>
    </p:spTree>
    <p:extLst>
      <p:ext uri="{BB962C8B-B14F-4D97-AF65-F5344CB8AC3E}">
        <p14:creationId xmlns:p14="http://schemas.microsoft.com/office/powerpoint/2010/main" val="2848497495"/>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_WITH_CAPTION_TEXT">
    <p:spTree>
      <p:nvGrpSpPr>
        <p:cNvPr id="1" name=""/>
        <p:cNvGrpSpPr/>
        <p:nvPr/>
      </p:nvGrpSpPr>
      <p:grpSpPr>
        <a:xfrm>
          <a:off x="0" y="0"/>
          <a:ext cx="0" cy="0"/>
          <a:chOff x="0" y="0"/>
          <a:chExt cx="0" cy="0"/>
        </a:xfrm>
      </p:grpSpPr>
      <p:sp>
        <p:nvSpPr>
          <p:cNvPr id="2" name="Google Shape;34;p5">
            <a:extLst>
              <a:ext uri="{FF2B5EF4-FFF2-40B4-BE49-F238E27FC236}">
                <a16:creationId xmlns:a16="http://schemas.microsoft.com/office/drawing/2014/main" id="{B69819AB-9874-4C15-882D-18CB71355B51}"/>
              </a:ext>
            </a:extLst>
          </p:cNvPr>
          <p:cNvSpPr txBox="1">
            <a:spLocks noGrp="1"/>
          </p:cNvSpPr>
          <p:nvPr>
            <p:ph type="title"/>
          </p:nvPr>
        </p:nvSpPr>
        <p:spPr>
          <a:xfrm>
            <a:off x="1790422" y="3600450"/>
            <a:ext cx="5480685" cy="425049"/>
          </a:xfrm>
        </p:spPr>
        <p:txBody>
          <a:bodyPr anchor="b" anchorCtr="0"/>
          <a:lstStyle>
            <a:lvl1pPr algn="l">
              <a:defRPr sz="597" b="1"/>
            </a:lvl1pPr>
          </a:lstStyle>
          <a:p>
            <a:pPr lvl="0"/>
            <a:endParaRPr lang="en-US"/>
          </a:p>
        </p:txBody>
      </p:sp>
      <p:sp>
        <p:nvSpPr>
          <p:cNvPr id="3" name="Google Shape;36;p5">
            <a:extLst>
              <a:ext uri="{FF2B5EF4-FFF2-40B4-BE49-F238E27FC236}">
                <a16:creationId xmlns:a16="http://schemas.microsoft.com/office/drawing/2014/main" id="{B7BB16CE-4F85-4A36-B5D1-731A237B5E13}"/>
              </a:ext>
            </a:extLst>
          </p:cNvPr>
          <p:cNvSpPr txBox="1">
            <a:spLocks noGrp="1"/>
          </p:cNvSpPr>
          <p:nvPr>
            <p:ph type="body" idx="2"/>
          </p:nvPr>
        </p:nvSpPr>
        <p:spPr>
          <a:xfrm>
            <a:off x="1790422" y="4025499"/>
            <a:ext cx="5480685" cy="603650"/>
          </a:xfrm>
        </p:spPr>
        <p:txBody>
          <a:bodyPr/>
          <a:lstStyle>
            <a:lvl1pPr indent="-228600">
              <a:spcBef>
                <a:spcPts val="85"/>
              </a:spcBef>
              <a:buNone/>
              <a:defRPr lang="en-US" sz="419"/>
            </a:lvl1pPr>
          </a:lstStyle>
          <a:p>
            <a:pPr lvl="0"/>
            <a:endParaRPr lang="en-US"/>
          </a:p>
        </p:txBody>
      </p:sp>
      <p:sp>
        <p:nvSpPr>
          <p:cNvPr id="4" name="Google Shape;37;p5">
            <a:extLst>
              <a:ext uri="{FF2B5EF4-FFF2-40B4-BE49-F238E27FC236}">
                <a16:creationId xmlns:a16="http://schemas.microsoft.com/office/drawing/2014/main" id="{F5906516-7800-42C9-BA60-63377E1FC22D}"/>
              </a:ext>
            </a:extLst>
          </p:cNvPr>
          <p:cNvSpPr txBox="1">
            <a:spLocks noGrp="1"/>
          </p:cNvSpPr>
          <p:nvPr>
            <p:ph type="dt" sz="half" idx="7"/>
          </p:nvPr>
        </p:nvSpPr>
        <p:spPr/>
        <p:txBody>
          <a:bodyPr/>
          <a:lstStyle>
            <a:lvl1pPr>
              <a:defRPr/>
            </a:lvl1pPr>
          </a:lstStyle>
          <a:p>
            <a:pPr lvl="0"/>
            <a:endParaRPr lang="en-US"/>
          </a:p>
        </p:txBody>
      </p:sp>
      <p:sp>
        <p:nvSpPr>
          <p:cNvPr id="5" name="Google Shape;38;p5">
            <a:extLst>
              <a:ext uri="{FF2B5EF4-FFF2-40B4-BE49-F238E27FC236}">
                <a16:creationId xmlns:a16="http://schemas.microsoft.com/office/drawing/2014/main" id="{92EB82D2-2949-44B3-B92B-63514CF88DDC}"/>
              </a:ext>
            </a:extLst>
          </p:cNvPr>
          <p:cNvSpPr txBox="1">
            <a:spLocks noGrp="1"/>
          </p:cNvSpPr>
          <p:nvPr>
            <p:ph type="ftr" sz="quarter" idx="9"/>
          </p:nvPr>
        </p:nvSpPr>
        <p:spPr/>
        <p:txBody>
          <a:bodyPr/>
          <a:lstStyle>
            <a:lvl1pPr>
              <a:defRPr/>
            </a:lvl1pPr>
          </a:lstStyle>
          <a:p>
            <a:pPr lvl="0"/>
            <a:endParaRPr lang="en-US"/>
          </a:p>
        </p:txBody>
      </p:sp>
      <p:sp>
        <p:nvSpPr>
          <p:cNvPr id="6" name="Google Shape;39;p5">
            <a:extLst>
              <a:ext uri="{FF2B5EF4-FFF2-40B4-BE49-F238E27FC236}">
                <a16:creationId xmlns:a16="http://schemas.microsoft.com/office/drawing/2014/main" id="{1FC34930-EEAB-4869-81CF-4A96B085435D}"/>
              </a:ext>
            </a:extLst>
          </p:cNvPr>
          <p:cNvSpPr txBox="1">
            <a:spLocks noGrp="1"/>
          </p:cNvSpPr>
          <p:nvPr>
            <p:ph type="sldNum" sz="quarter" idx="8"/>
          </p:nvPr>
        </p:nvSpPr>
        <p:spPr/>
        <p:txBody>
          <a:bodyPr/>
          <a:lstStyle>
            <a:lvl1pPr>
              <a:defRPr/>
            </a:lvl1pPr>
          </a:lstStyle>
          <a:p>
            <a:pPr lvl="0"/>
            <a:fld id="{9F36AE79-6DB8-47B8-AE8A-94D207DEDE7D}" type="slidenum">
              <a:t>‹Nº›</a:t>
            </a:fld>
            <a:endParaRPr lang="en-US"/>
          </a:p>
        </p:txBody>
      </p:sp>
    </p:spTree>
    <p:extLst>
      <p:ext uri="{BB962C8B-B14F-4D97-AF65-F5344CB8AC3E}">
        <p14:creationId xmlns:p14="http://schemas.microsoft.com/office/powerpoint/2010/main" val="329072440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OBJECT_WITH_CAPTION_TEXT">
    <p:spTree>
      <p:nvGrpSpPr>
        <p:cNvPr id="1" name=""/>
        <p:cNvGrpSpPr/>
        <p:nvPr/>
      </p:nvGrpSpPr>
      <p:grpSpPr>
        <a:xfrm>
          <a:off x="0" y="0"/>
          <a:ext cx="0" cy="0"/>
          <a:chOff x="0" y="0"/>
          <a:chExt cx="0" cy="0"/>
        </a:xfrm>
      </p:grpSpPr>
      <p:sp>
        <p:nvSpPr>
          <p:cNvPr id="2" name="Google Shape;41;p6">
            <a:extLst>
              <a:ext uri="{FF2B5EF4-FFF2-40B4-BE49-F238E27FC236}">
                <a16:creationId xmlns:a16="http://schemas.microsoft.com/office/drawing/2014/main" id="{8FCAD9D6-B0FD-4088-9A7E-437DF5AE539A}"/>
              </a:ext>
            </a:extLst>
          </p:cNvPr>
          <p:cNvSpPr txBox="1">
            <a:spLocks noGrp="1"/>
          </p:cNvSpPr>
          <p:nvPr>
            <p:ph type="title"/>
          </p:nvPr>
        </p:nvSpPr>
        <p:spPr>
          <a:xfrm>
            <a:off x="456724" y="204789"/>
            <a:ext cx="3005175" cy="871532"/>
          </a:xfrm>
        </p:spPr>
        <p:txBody>
          <a:bodyPr anchor="b" anchorCtr="0"/>
          <a:lstStyle>
            <a:lvl1pPr algn="l">
              <a:defRPr sz="597" b="1"/>
            </a:lvl1pPr>
          </a:lstStyle>
          <a:p>
            <a:pPr lvl="0"/>
            <a:endParaRPr lang="en-US"/>
          </a:p>
        </p:txBody>
      </p:sp>
      <p:sp>
        <p:nvSpPr>
          <p:cNvPr id="3" name="Google Shape;42;p6">
            <a:extLst>
              <a:ext uri="{FF2B5EF4-FFF2-40B4-BE49-F238E27FC236}">
                <a16:creationId xmlns:a16="http://schemas.microsoft.com/office/drawing/2014/main" id="{F09D28DA-BE55-4C01-93BF-62C798CB3C56}"/>
              </a:ext>
            </a:extLst>
          </p:cNvPr>
          <p:cNvSpPr txBox="1">
            <a:spLocks noGrp="1"/>
          </p:cNvSpPr>
          <p:nvPr>
            <p:ph type="body" idx="2"/>
          </p:nvPr>
        </p:nvSpPr>
        <p:spPr>
          <a:xfrm>
            <a:off x="3571326" y="204789"/>
            <a:ext cx="5106421" cy="4389833"/>
          </a:xfrm>
        </p:spPr>
        <p:txBody>
          <a:bodyPr/>
          <a:lstStyle>
            <a:lvl1pPr>
              <a:spcBef>
                <a:spcPts val="190"/>
              </a:spcBef>
              <a:defRPr lang="en-US" sz="956"/>
            </a:lvl1pPr>
          </a:lstStyle>
          <a:p>
            <a:pPr lvl="0"/>
            <a:endParaRPr lang="en-US"/>
          </a:p>
        </p:txBody>
      </p:sp>
      <p:sp>
        <p:nvSpPr>
          <p:cNvPr id="4" name="Google Shape;43;p6">
            <a:extLst>
              <a:ext uri="{FF2B5EF4-FFF2-40B4-BE49-F238E27FC236}">
                <a16:creationId xmlns:a16="http://schemas.microsoft.com/office/drawing/2014/main" id="{772A57BE-40B6-4DDF-A83C-B6E07B0E3923}"/>
              </a:ext>
            </a:extLst>
          </p:cNvPr>
          <p:cNvSpPr txBox="1">
            <a:spLocks noGrp="1"/>
          </p:cNvSpPr>
          <p:nvPr>
            <p:ph idx="1"/>
          </p:nvPr>
        </p:nvSpPr>
        <p:spPr>
          <a:xfrm>
            <a:off x="456724" y="1076331"/>
            <a:ext cx="3005175" cy="3518300"/>
          </a:xfrm>
        </p:spPr>
        <p:txBody>
          <a:bodyPr/>
          <a:lstStyle>
            <a:lvl1pPr indent="-228600">
              <a:spcBef>
                <a:spcPts val="85"/>
              </a:spcBef>
              <a:buNone/>
              <a:defRPr lang="en-US" sz="419"/>
            </a:lvl1pPr>
          </a:lstStyle>
          <a:p>
            <a:pPr lvl="0"/>
            <a:endParaRPr lang="en-US"/>
          </a:p>
        </p:txBody>
      </p:sp>
      <p:sp>
        <p:nvSpPr>
          <p:cNvPr id="5" name="Google Shape;44;p6">
            <a:extLst>
              <a:ext uri="{FF2B5EF4-FFF2-40B4-BE49-F238E27FC236}">
                <a16:creationId xmlns:a16="http://schemas.microsoft.com/office/drawing/2014/main" id="{E1465356-66C3-40C5-BA5B-18D46B2F0378}"/>
              </a:ext>
            </a:extLst>
          </p:cNvPr>
          <p:cNvSpPr txBox="1">
            <a:spLocks noGrp="1"/>
          </p:cNvSpPr>
          <p:nvPr>
            <p:ph type="dt" sz="half" idx="7"/>
          </p:nvPr>
        </p:nvSpPr>
        <p:spPr/>
        <p:txBody>
          <a:bodyPr/>
          <a:lstStyle>
            <a:lvl1pPr>
              <a:defRPr/>
            </a:lvl1pPr>
          </a:lstStyle>
          <a:p>
            <a:pPr lvl="0"/>
            <a:endParaRPr lang="en-US"/>
          </a:p>
        </p:txBody>
      </p:sp>
      <p:sp>
        <p:nvSpPr>
          <p:cNvPr id="6" name="Google Shape;45;p6">
            <a:extLst>
              <a:ext uri="{FF2B5EF4-FFF2-40B4-BE49-F238E27FC236}">
                <a16:creationId xmlns:a16="http://schemas.microsoft.com/office/drawing/2014/main" id="{0CBB1CA2-1554-4F2A-B6FF-D66E7F991220}"/>
              </a:ext>
            </a:extLst>
          </p:cNvPr>
          <p:cNvSpPr txBox="1">
            <a:spLocks noGrp="1"/>
          </p:cNvSpPr>
          <p:nvPr>
            <p:ph type="ftr" sz="quarter" idx="9"/>
          </p:nvPr>
        </p:nvSpPr>
        <p:spPr/>
        <p:txBody>
          <a:bodyPr/>
          <a:lstStyle>
            <a:lvl1pPr>
              <a:defRPr/>
            </a:lvl1pPr>
          </a:lstStyle>
          <a:p>
            <a:pPr lvl="0"/>
            <a:endParaRPr lang="en-US"/>
          </a:p>
        </p:txBody>
      </p:sp>
      <p:sp>
        <p:nvSpPr>
          <p:cNvPr id="7" name="Google Shape;46;p6">
            <a:extLst>
              <a:ext uri="{FF2B5EF4-FFF2-40B4-BE49-F238E27FC236}">
                <a16:creationId xmlns:a16="http://schemas.microsoft.com/office/drawing/2014/main" id="{F34FE95D-2A78-4FA0-B6F8-280CEEAFA417}"/>
              </a:ext>
            </a:extLst>
          </p:cNvPr>
          <p:cNvSpPr txBox="1">
            <a:spLocks noGrp="1"/>
          </p:cNvSpPr>
          <p:nvPr>
            <p:ph type="sldNum" sz="quarter" idx="8"/>
          </p:nvPr>
        </p:nvSpPr>
        <p:spPr/>
        <p:txBody>
          <a:bodyPr/>
          <a:lstStyle>
            <a:lvl1pPr>
              <a:defRPr/>
            </a:lvl1pPr>
          </a:lstStyle>
          <a:p>
            <a:pPr lvl="0"/>
            <a:fld id="{2DC92014-12CA-4ACE-8BFD-4B76FE3DE336}" type="slidenum">
              <a:t>‹Nº›</a:t>
            </a:fld>
            <a:endParaRPr lang="en-US"/>
          </a:p>
        </p:txBody>
      </p:sp>
    </p:spTree>
    <p:extLst>
      <p:ext uri="{BB962C8B-B14F-4D97-AF65-F5344CB8AC3E}">
        <p14:creationId xmlns:p14="http://schemas.microsoft.com/office/powerpoint/2010/main" val="94697356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Google Shape;48;p7">
            <a:extLst>
              <a:ext uri="{FF2B5EF4-FFF2-40B4-BE49-F238E27FC236}">
                <a16:creationId xmlns:a16="http://schemas.microsoft.com/office/drawing/2014/main" id="{B2BD72A8-8D68-40A8-958F-2D5F75D82277}"/>
              </a:ext>
            </a:extLst>
          </p:cNvPr>
          <p:cNvSpPr txBox="1">
            <a:spLocks noGrp="1"/>
          </p:cNvSpPr>
          <p:nvPr>
            <p:ph type="dt" sz="half" idx="7"/>
          </p:nvPr>
        </p:nvSpPr>
        <p:spPr/>
        <p:txBody>
          <a:bodyPr/>
          <a:lstStyle>
            <a:lvl1pPr>
              <a:defRPr/>
            </a:lvl1pPr>
          </a:lstStyle>
          <a:p>
            <a:pPr lvl="0"/>
            <a:endParaRPr lang="en-US"/>
          </a:p>
        </p:txBody>
      </p:sp>
      <p:sp>
        <p:nvSpPr>
          <p:cNvPr id="3" name="Google Shape;49;p7">
            <a:extLst>
              <a:ext uri="{FF2B5EF4-FFF2-40B4-BE49-F238E27FC236}">
                <a16:creationId xmlns:a16="http://schemas.microsoft.com/office/drawing/2014/main" id="{99C2D573-6545-44DA-B3A4-6E5CA3958690}"/>
              </a:ext>
            </a:extLst>
          </p:cNvPr>
          <p:cNvSpPr txBox="1">
            <a:spLocks noGrp="1"/>
          </p:cNvSpPr>
          <p:nvPr>
            <p:ph type="ftr" sz="quarter" idx="9"/>
          </p:nvPr>
        </p:nvSpPr>
        <p:spPr/>
        <p:txBody>
          <a:bodyPr/>
          <a:lstStyle>
            <a:lvl1pPr>
              <a:defRPr/>
            </a:lvl1pPr>
          </a:lstStyle>
          <a:p>
            <a:pPr lvl="0"/>
            <a:endParaRPr lang="en-US"/>
          </a:p>
        </p:txBody>
      </p:sp>
      <p:sp>
        <p:nvSpPr>
          <p:cNvPr id="4" name="Google Shape;50;p7">
            <a:extLst>
              <a:ext uri="{FF2B5EF4-FFF2-40B4-BE49-F238E27FC236}">
                <a16:creationId xmlns:a16="http://schemas.microsoft.com/office/drawing/2014/main" id="{1C518F90-EA9F-49D3-9308-687A6AE363D9}"/>
              </a:ext>
            </a:extLst>
          </p:cNvPr>
          <p:cNvSpPr txBox="1">
            <a:spLocks noGrp="1"/>
          </p:cNvSpPr>
          <p:nvPr>
            <p:ph type="sldNum" sz="quarter" idx="8"/>
          </p:nvPr>
        </p:nvSpPr>
        <p:spPr/>
        <p:txBody>
          <a:bodyPr/>
          <a:lstStyle>
            <a:lvl1pPr>
              <a:defRPr/>
            </a:lvl1pPr>
          </a:lstStyle>
          <a:p>
            <a:pPr lvl="0"/>
            <a:fld id="{D2EA7123-1175-43D9-A76C-CEFD8013C93E}" type="slidenum">
              <a:t>‹Nº›</a:t>
            </a:fld>
            <a:endParaRPr lang="en-US"/>
          </a:p>
        </p:txBody>
      </p:sp>
    </p:spTree>
    <p:extLst>
      <p:ext uri="{BB962C8B-B14F-4D97-AF65-F5344CB8AC3E}">
        <p14:creationId xmlns:p14="http://schemas.microsoft.com/office/powerpoint/2010/main" val="76994087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_ONLY">
    <p:spTree>
      <p:nvGrpSpPr>
        <p:cNvPr id="1" name=""/>
        <p:cNvGrpSpPr/>
        <p:nvPr/>
      </p:nvGrpSpPr>
      <p:grpSpPr>
        <a:xfrm>
          <a:off x="0" y="0"/>
          <a:ext cx="0" cy="0"/>
          <a:chOff x="0" y="0"/>
          <a:chExt cx="0" cy="0"/>
        </a:xfrm>
      </p:grpSpPr>
      <p:sp>
        <p:nvSpPr>
          <p:cNvPr id="2" name="Google Shape;52;p8">
            <a:extLst>
              <a:ext uri="{FF2B5EF4-FFF2-40B4-BE49-F238E27FC236}">
                <a16:creationId xmlns:a16="http://schemas.microsoft.com/office/drawing/2014/main" id="{2D102C8D-9D84-4348-80CD-3889427B2ED0}"/>
              </a:ext>
            </a:extLst>
          </p:cNvPr>
          <p:cNvSpPr txBox="1">
            <a:spLocks noGrp="1"/>
          </p:cNvSpPr>
          <p:nvPr>
            <p:ph type="title"/>
          </p:nvPr>
        </p:nvSpPr>
        <p:spPr/>
        <p:txBody>
          <a:bodyPr/>
          <a:lstStyle>
            <a:lvl1pPr>
              <a:defRPr/>
            </a:lvl1pPr>
          </a:lstStyle>
          <a:p>
            <a:pPr lvl="0"/>
            <a:endParaRPr lang="en-US"/>
          </a:p>
        </p:txBody>
      </p:sp>
      <p:sp>
        <p:nvSpPr>
          <p:cNvPr id="3" name="Google Shape;53;p8">
            <a:extLst>
              <a:ext uri="{FF2B5EF4-FFF2-40B4-BE49-F238E27FC236}">
                <a16:creationId xmlns:a16="http://schemas.microsoft.com/office/drawing/2014/main" id="{8693DDD7-2148-4A60-AB55-201BD103F580}"/>
              </a:ext>
            </a:extLst>
          </p:cNvPr>
          <p:cNvSpPr txBox="1">
            <a:spLocks noGrp="1"/>
          </p:cNvSpPr>
          <p:nvPr>
            <p:ph type="dt" sz="half" idx="7"/>
          </p:nvPr>
        </p:nvSpPr>
        <p:spPr/>
        <p:txBody>
          <a:bodyPr/>
          <a:lstStyle>
            <a:lvl1pPr>
              <a:defRPr/>
            </a:lvl1pPr>
          </a:lstStyle>
          <a:p>
            <a:pPr lvl="0"/>
            <a:endParaRPr lang="en-US"/>
          </a:p>
        </p:txBody>
      </p:sp>
      <p:sp>
        <p:nvSpPr>
          <p:cNvPr id="4" name="Google Shape;54;p8">
            <a:extLst>
              <a:ext uri="{FF2B5EF4-FFF2-40B4-BE49-F238E27FC236}">
                <a16:creationId xmlns:a16="http://schemas.microsoft.com/office/drawing/2014/main" id="{8E480EF3-4D47-43B2-9C22-66B80A51DE6F}"/>
              </a:ext>
            </a:extLst>
          </p:cNvPr>
          <p:cNvSpPr txBox="1">
            <a:spLocks noGrp="1"/>
          </p:cNvSpPr>
          <p:nvPr>
            <p:ph type="ftr" sz="quarter" idx="9"/>
          </p:nvPr>
        </p:nvSpPr>
        <p:spPr/>
        <p:txBody>
          <a:bodyPr/>
          <a:lstStyle>
            <a:lvl1pPr>
              <a:defRPr/>
            </a:lvl1pPr>
          </a:lstStyle>
          <a:p>
            <a:pPr lvl="0"/>
            <a:endParaRPr lang="en-US"/>
          </a:p>
        </p:txBody>
      </p:sp>
      <p:sp>
        <p:nvSpPr>
          <p:cNvPr id="5" name="Google Shape;55;p8">
            <a:extLst>
              <a:ext uri="{FF2B5EF4-FFF2-40B4-BE49-F238E27FC236}">
                <a16:creationId xmlns:a16="http://schemas.microsoft.com/office/drawing/2014/main" id="{1DD5A7A2-6E31-4BEE-8211-471E49996832}"/>
              </a:ext>
            </a:extLst>
          </p:cNvPr>
          <p:cNvSpPr txBox="1">
            <a:spLocks noGrp="1"/>
          </p:cNvSpPr>
          <p:nvPr>
            <p:ph type="sldNum" sz="quarter" idx="8"/>
          </p:nvPr>
        </p:nvSpPr>
        <p:spPr/>
        <p:txBody>
          <a:bodyPr/>
          <a:lstStyle>
            <a:lvl1pPr>
              <a:defRPr/>
            </a:lvl1pPr>
          </a:lstStyle>
          <a:p>
            <a:pPr lvl="0"/>
            <a:fld id="{C82D770E-CBF9-4459-A7D6-0CD2E8239495}" type="slidenum">
              <a:t>‹Nº›</a:t>
            </a:fld>
            <a:endParaRPr lang="en-US"/>
          </a:p>
        </p:txBody>
      </p:sp>
    </p:spTree>
    <p:extLst>
      <p:ext uri="{BB962C8B-B14F-4D97-AF65-F5344CB8AC3E}">
        <p14:creationId xmlns:p14="http://schemas.microsoft.com/office/powerpoint/2010/main" val="3952477615"/>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TWO_OBJECTS_WITH_TEXT">
    <p:spTree>
      <p:nvGrpSpPr>
        <p:cNvPr id="1" name=""/>
        <p:cNvGrpSpPr/>
        <p:nvPr/>
      </p:nvGrpSpPr>
      <p:grpSpPr>
        <a:xfrm>
          <a:off x="0" y="0"/>
          <a:ext cx="0" cy="0"/>
          <a:chOff x="0" y="0"/>
          <a:chExt cx="0" cy="0"/>
        </a:xfrm>
      </p:grpSpPr>
      <p:sp>
        <p:nvSpPr>
          <p:cNvPr id="2" name="Google Shape;57;p9">
            <a:extLst>
              <a:ext uri="{FF2B5EF4-FFF2-40B4-BE49-F238E27FC236}">
                <a16:creationId xmlns:a16="http://schemas.microsoft.com/office/drawing/2014/main" id="{75081F57-B77A-437A-8C6B-1970D4EDB8BA}"/>
              </a:ext>
            </a:extLst>
          </p:cNvPr>
          <p:cNvSpPr txBox="1">
            <a:spLocks noGrp="1"/>
          </p:cNvSpPr>
          <p:nvPr>
            <p:ph type="title"/>
          </p:nvPr>
        </p:nvSpPr>
        <p:spPr/>
        <p:txBody>
          <a:bodyPr/>
          <a:lstStyle>
            <a:lvl1pPr>
              <a:defRPr/>
            </a:lvl1pPr>
          </a:lstStyle>
          <a:p>
            <a:pPr lvl="0"/>
            <a:endParaRPr lang="en-US"/>
          </a:p>
        </p:txBody>
      </p:sp>
      <p:sp>
        <p:nvSpPr>
          <p:cNvPr id="3" name="Google Shape;58;p9">
            <a:extLst>
              <a:ext uri="{FF2B5EF4-FFF2-40B4-BE49-F238E27FC236}">
                <a16:creationId xmlns:a16="http://schemas.microsoft.com/office/drawing/2014/main" id="{3D83D3CE-33DB-4DCB-87A2-6552F2293A34}"/>
              </a:ext>
            </a:extLst>
          </p:cNvPr>
          <p:cNvSpPr txBox="1">
            <a:spLocks noGrp="1"/>
          </p:cNvSpPr>
          <p:nvPr>
            <p:ph type="body" idx="1"/>
          </p:nvPr>
        </p:nvSpPr>
        <p:spPr>
          <a:xfrm>
            <a:off x="456724" y="1151339"/>
            <a:ext cx="4035978" cy="479822"/>
          </a:xfrm>
        </p:spPr>
        <p:txBody>
          <a:bodyPr anchor="b"/>
          <a:lstStyle>
            <a:lvl1pPr indent="-228600">
              <a:spcBef>
                <a:spcPts val="145"/>
              </a:spcBef>
              <a:buNone/>
              <a:defRPr lang="en-US" sz="717" b="1"/>
            </a:lvl1pPr>
          </a:lstStyle>
          <a:p>
            <a:pPr lvl="0"/>
            <a:endParaRPr lang="en-US"/>
          </a:p>
        </p:txBody>
      </p:sp>
      <p:sp>
        <p:nvSpPr>
          <p:cNvPr id="4" name="Google Shape;59;p9">
            <a:extLst>
              <a:ext uri="{FF2B5EF4-FFF2-40B4-BE49-F238E27FC236}">
                <a16:creationId xmlns:a16="http://schemas.microsoft.com/office/drawing/2014/main" id="{DFD10095-C7E5-4D51-B9CF-4247056C2700}"/>
              </a:ext>
            </a:extLst>
          </p:cNvPr>
          <p:cNvSpPr txBox="1">
            <a:spLocks noGrp="1"/>
          </p:cNvSpPr>
          <p:nvPr>
            <p:ph type="body" idx="3"/>
          </p:nvPr>
        </p:nvSpPr>
        <p:spPr>
          <a:xfrm>
            <a:off x="456724" y="1631152"/>
            <a:ext cx="4035978" cy="2963469"/>
          </a:xfrm>
        </p:spPr>
        <p:txBody>
          <a:bodyPr/>
          <a:lstStyle>
            <a:lvl1pPr indent="-381003">
              <a:spcBef>
                <a:spcPts val="145"/>
              </a:spcBef>
              <a:buSzPts val="2400"/>
              <a:defRPr lang="en-US" sz="717"/>
            </a:lvl1pPr>
          </a:lstStyle>
          <a:p>
            <a:pPr lvl="0"/>
            <a:endParaRPr lang="en-US"/>
          </a:p>
        </p:txBody>
      </p:sp>
      <p:sp>
        <p:nvSpPr>
          <p:cNvPr id="5" name="Google Shape;60;p9">
            <a:extLst>
              <a:ext uri="{FF2B5EF4-FFF2-40B4-BE49-F238E27FC236}">
                <a16:creationId xmlns:a16="http://schemas.microsoft.com/office/drawing/2014/main" id="{3FB111D8-BA8F-4DE5-8B9C-BEC13375FB25}"/>
              </a:ext>
            </a:extLst>
          </p:cNvPr>
          <p:cNvSpPr txBox="1">
            <a:spLocks noGrp="1"/>
          </p:cNvSpPr>
          <p:nvPr>
            <p:ph idx="2"/>
          </p:nvPr>
        </p:nvSpPr>
        <p:spPr>
          <a:xfrm>
            <a:off x="4640186" y="1151339"/>
            <a:ext cx="4037560" cy="479822"/>
          </a:xfrm>
        </p:spPr>
        <p:txBody>
          <a:bodyPr anchor="b"/>
          <a:lstStyle>
            <a:lvl1pPr indent="-228600">
              <a:spcBef>
                <a:spcPts val="145"/>
              </a:spcBef>
              <a:buNone/>
              <a:defRPr lang="en-US" sz="717" b="1"/>
            </a:lvl1pPr>
          </a:lstStyle>
          <a:p>
            <a:pPr lvl="0"/>
            <a:endParaRPr lang="en-US"/>
          </a:p>
        </p:txBody>
      </p:sp>
      <p:sp>
        <p:nvSpPr>
          <p:cNvPr id="6" name="Google Shape;61;p9">
            <a:extLst>
              <a:ext uri="{FF2B5EF4-FFF2-40B4-BE49-F238E27FC236}">
                <a16:creationId xmlns:a16="http://schemas.microsoft.com/office/drawing/2014/main" id="{72BB2760-A675-4E41-94B2-046536E54684}"/>
              </a:ext>
            </a:extLst>
          </p:cNvPr>
          <p:cNvSpPr txBox="1">
            <a:spLocks noGrp="1"/>
          </p:cNvSpPr>
          <p:nvPr>
            <p:ph idx="4"/>
          </p:nvPr>
        </p:nvSpPr>
        <p:spPr>
          <a:xfrm>
            <a:off x="4640186" y="1631152"/>
            <a:ext cx="4037560" cy="2963469"/>
          </a:xfrm>
        </p:spPr>
        <p:txBody>
          <a:bodyPr/>
          <a:lstStyle>
            <a:lvl1pPr indent="-381003">
              <a:spcBef>
                <a:spcPts val="145"/>
              </a:spcBef>
              <a:buSzPts val="2400"/>
              <a:defRPr lang="en-US" sz="717"/>
            </a:lvl1pPr>
          </a:lstStyle>
          <a:p>
            <a:pPr lvl="0"/>
            <a:endParaRPr lang="en-US"/>
          </a:p>
        </p:txBody>
      </p:sp>
      <p:sp>
        <p:nvSpPr>
          <p:cNvPr id="7" name="Google Shape;62;p9">
            <a:extLst>
              <a:ext uri="{FF2B5EF4-FFF2-40B4-BE49-F238E27FC236}">
                <a16:creationId xmlns:a16="http://schemas.microsoft.com/office/drawing/2014/main" id="{06D3E576-7F2D-457C-8484-F221891A226B}"/>
              </a:ext>
            </a:extLst>
          </p:cNvPr>
          <p:cNvSpPr txBox="1">
            <a:spLocks noGrp="1"/>
          </p:cNvSpPr>
          <p:nvPr>
            <p:ph type="dt" sz="half" idx="7"/>
          </p:nvPr>
        </p:nvSpPr>
        <p:spPr/>
        <p:txBody>
          <a:bodyPr/>
          <a:lstStyle>
            <a:lvl1pPr>
              <a:defRPr/>
            </a:lvl1pPr>
          </a:lstStyle>
          <a:p>
            <a:pPr lvl="0"/>
            <a:endParaRPr lang="en-US"/>
          </a:p>
        </p:txBody>
      </p:sp>
      <p:sp>
        <p:nvSpPr>
          <p:cNvPr id="8" name="Google Shape;63;p9">
            <a:extLst>
              <a:ext uri="{FF2B5EF4-FFF2-40B4-BE49-F238E27FC236}">
                <a16:creationId xmlns:a16="http://schemas.microsoft.com/office/drawing/2014/main" id="{0182892F-CCEC-4F6C-841B-0C5A0E0AFD1D}"/>
              </a:ext>
            </a:extLst>
          </p:cNvPr>
          <p:cNvSpPr txBox="1">
            <a:spLocks noGrp="1"/>
          </p:cNvSpPr>
          <p:nvPr>
            <p:ph type="ftr" sz="quarter" idx="9"/>
          </p:nvPr>
        </p:nvSpPr>
        <p:spPr/>
        <p:txBody>
          <a:bodyPr/>
          <a:lstStyle>
            <a:lvl1pPr>
              <a:defRPr/>
            </a:lvl1pPr>
          </a:lstStyle>
          <a:p>
            <a:pPr lvl="0"/>
            <a:endParaRPr lang="en-US"/>
          </a:p>
        </p:txBody>
      </p:sp>
      <p:sp>
        <p:nvSpPr>
          <p:cNvPr id="9" name="Google Shape;64;p9">
            <a:extLst>
              <a:ext uri="{FF2B5EF4-FFF2-40B4-BE49-F238E27FC236}">
                <a16:creationId xmlns:a16="http://schemas.microsoft.com/office/drawing/2014/main" id="{21A5D904-D6DE-41B1-B716-4A4F0B379410}"/>
              </a:ext>
            </a:extLst>
          </p:cNvPr>
          <p:cNvSpPr txBox="1">
            <a:spLocks noGrp="1"/>
          </p:cNvSpPr>
          <p:nvPr>
            <p:ph type="sldNum" sz="quarter" idx="8"/>
          </p:nvPr>
        </p:nvSpPr>
        <p:spPr/>
        <p:txBody>
          <a:bodyPr/>
          <a:lstStyle>
            <a:lvl1pPr>
              <a:defRPr/>
            </a:lvl1pPr>
          </a:lstStyle>
          <a:p>
            <a:pPr lvl="0"/>
            <a:fld id="{70625E7F-EEBE-421F-BAFA-859B6D9B6849}" type="slidenum">
              <a:t>‹Nº›</a:t>
            </a:fld>
            <a:endParaRPr lang="en-US"/>
          </a:p>
        </p:txBody>
      </p:sp>
    </p:spTree>
    <p:extLst>
      <p:ext uri="{BB962C8B-B14F-4D97-AF65-F5344CB8AC3E}">
        <p14:creationId xmlns:p14="http://schemas.microsoft.com/office/powerpoint/2010/main" val="162616905"/>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_OBJECTS">
    <p:spTree>
      <p:nvGrpSpPr>
        <p:cNvPr id="1" name=""/>
        <p:cNvGrpSpPr/>
        <p:nvPr/>
      </p:nvGrpSpPr>
      <p:grpSpPr>
        <a:xfrm>
          <a:off x="0" y="0"/>
          <a:ext cx="0" cy="0"/>
          <a:chOff x="0" y="0"/>
          <a:chExt cx="0" cy="0"/>
        </a:xfrm>
      </p:grpSpPr>
      <p:sp>
        <p:nvSpPr>
          <p:cNvPr id="2" name="Google Shape;66;p10">
            <a:extLst>
              <a:ext uri="{FF2B5EF4-FFF2-40B4-BE49-F238E27FC236}">
                <a16:creationId xmlns:a16="http://schemas.microsoft.com/office/drawing/2014/main" id="{E712FA5C-BA20-4685-AA13-BA4E4ED2DD13}"/>
              </a:ext>
            </a:extLst>
          </p:cNvPr>
          <p:cNvSpPr txBox="1">
            <a:spLocks noGrp="1"/>
          </p:cNvSpPr>
          <p:nvPr>
            <p:ph type="title"/>
          </p:nvPr>
        </p:nvSpPr>
        <p:spPr/>
        <p:txBody>
          <a:bodyPr/>
          <a:lstStyle>
            <a:lvl1pPr>
              <a:defRPr/>
            </a:lvl1pPr>
          </a:lstStyle>
          <a:p>
            <a:pPr lvl="0"/>
            <a:endParaRPr lang="en-US"/>
          </a:p>
        </p:txBody>
      </p:sp>
      <p:sp>
        <p:nvSpPr>
          <p:cNvPr id="3" name="Google Shape;67;p10">
            <a:extLst>
              <a:ext uri="{FF2B5EF4-FFF2-40B4-BE49-F238E27FC236}">
                <a16:creationId xmlns:a16="http://schemas.microsoft.com/office/drawing/2014/main" id="{DD907BB0-0FC3-4781-9A84-10BEA1C4C8EE}"/>
              </a:ext>
            </a:extLst>
          </p:cNvPr>
          <p:cNvSpPr txBox="1">
            <a:spLocks noGrp="1"/>
          </p:cNvSpPr>
          <p:nvPr>
            <p:ph idx="1"/>
          </p:nvPr>
        </p:nvSpPr>
        <p:spPr>
          <a:xfrm>
            <a:off x="456724" y="1200150"/>
            <a:ext cx="4034396" cy="3394472"/>
          </a:xfrm>
        </p:spPr>
        <p:txBody>
          <a:bodyPr/>
          <a:lstStyle>
            <a:lvl1pPr indent="-406395">
              <a:spcBef>
                <a:spcPts val="165"/>
              </a:spcBef>
              <a:buSzPts val="2800"/>
              <a:defRPr lang="en-US" sz="835"/>
            </a:lvl1pPr>
          </a:lstStyle>
          <a:p>
            <a:pPr lvl="0"/>
            <a:endParaRPr lang="en-US"/>
          </a:p>
        </p:txBody>
      </p:sp>
      <p:sp>
        <p:nvSpPr>
          <p:cNvPr id="4" name="Google Shape;68;p10">
            <a:extLst>
              <a:ext uri="{FF2B5EF4-FFF2-40B4-BE49-F238E27FC236}">
                <a16:creationId xmlns:a16="http://schemas.microsoft.com/office/drawing/2014/main" id="{D833080D-7272-47BB-A28C-B181B24A7E96}"/>
              </a:ext>
            </a:extLst>
          </p:cNvPr>
          <p:cNvSpPr txBox="1">
            <a:spLocks noGrp="1"/>
          </p:cNvSpPr>
          <p:nvPr>
            <p:ph idx="2"/>
          </p:nvPr>
        </p:nvSpPr>
        <p:spPr>
          <a:xfrm>
            <a:off x="4643359" y="1200150"/>
            <a:ext cx="4034396" cy="3394472"/>
          </a:xfrm>
        </p:spPr>
        <p:txBody>
          <a:bodyPr/>
          <a:lstStyle>
            <a:lvl1pPr indent="-406395">
              <a:spcBef>
                <a:spcPts val="165"/>
              </a:spcBef>
              <a:buSzPts val="2800"/>
              <a:defRPr lang="en-US" sz="835"/>
            </a:lvl1pPr>
          </a:lstStyle>
          <a:p>
            <a:pPr lvl="0"/>
            <a:endParaRPr lang="en-US"/>
          </a:p>
        </p:txBody>
      </p:sp>
      <p:sp>
        <p:nvSpPr>
          <p:cNvPr id="5" name="Google Shape;69;p10">
            <a:extLst>
              <a:ext uri="{FF2B5EF4-FFF2-40B4-BE49-F238E27FC236}">
                <a16:creationId xmlns:a16="http://schemas.microsoft.com/office/drawing/2014/main" id="{2EA0FE20-3048-4CA8-9761-ED432A337933}"/>
              </a:ext>
            </a:extLst>
          </p:cNvPr>
          <p:cNvSpPr txBox="1">
            <a:spLocks noGrp="1"/>
          </p:cNvSpPr>
          <p:nvPr>
            <p:ph type="dt" sz="half" idx="7"/>
          </p:nvPr>
        </p:nvSpPr>
        <p:spPr/>
        <p:txBody>
          <a:bodyPr/>
          <a:lstStyle>
            <a:lvl1pPr>
              <a:defRPr/>
            </a:lvl1pPr>
          </a:lstStyle>
          <a:p>
            <a:pPr lvl="0"/>
            <a:endParaRPr lang="en-US"/>
          </a:p>
        </p:txBody>
      </p:sp>
      <p:sp>
        <p:nvSpPr>
          <p:cNvPr id="6" name="Google Shape;70;p10">
            <a:extLst>
              <a:ext uri="{FF2B5EF4-FFF2-40B4-BE49-F238E27FC236}">
                <a16:creationId xmlns:a16="http://schemas.microsoft.com/office/drawing/2014/main" id="{047B5888-DE4D-44E9-B27E-FFF034CFBC2D}"/>
              </a:ext>
            </a:extLst>
          </p:cNvPr>
          <p:cNvSpPr txBox="1">
            <a:spLocks noGrp="1"/>
          </p:cNvSpPr>
          <p:nvPr>
            <p:ph type="ftr" sz="quarter" idx="9"/>
          </p:nvPr>
        </p:nvSpPr>
        <p:spPr/>
        <p:txBody>
          <a:bodyPr/>
          <a:lstStyle>
            <a:lvl1pPr>
              <a:defRPr/>
            </a:lvl1pPr>
          </a:lstStyle>
          <a:p>
            <a:pPr lvl="0"/>
            <a:endParaRPr lang="en-US"/>
          </a:p>
        </p:txBody>
      </p:sp>
      <p:sp>
        <p:nvSpPr>
          <p:cNvPr id="7" name="Google Shape;71;p10">
            <a:extLst>
              <a:ext uri="{FF2B5EF4-FFF2-40B4-BE49-F238E27FC236}">
                <a16:creationId xmlns:a16="http://schemas.microsoft.com/office/drawing/2014/main" id="{17E340EC-3A6C-4C4B-9B8F-50E4A96A253B}"/>
              </a:ext>
            </a:extLst>
          </p:cNvPr>
          <p:cNvSpPr txBox="1">
            <a:spLocks noGrp="1"/>
          </p:cNvSpPr>
          <p:nvPr>
            <p:ph type="sldNum" sz="quarter" idx="8"/>
          </p:nvPr>
        </p:nvSpPr>
        <p:spPr/>
        <p:txBody>
          <a:bodyPr/>
          <a:lstStyle>
            <a:lvl1pPr>
              <a:defRPr/>
            </a:lvl1pPr>
          </a:lstStyle>
          <a:p>
            <a:pPr lvl="0"/>
            <a:fld id="{C7584640-3B56-4723-8447-1C7B0955CBA8}" type="slidenum">
              <a:t>‹Nº›</a:t>
            </a:fld>
            <a:endParaRPr lang="en-US"/>
          </a:p>
        </p:txBody>
      </p:sp>
    </p:spTree>
    <p:extLst>
      <p:ext uri="{BB962C8B-B14F-4D97-AF65-F5344CB8AC3E}">
        <p14:creationId xmlns:p14="http://schemas.microsoft.com/office/powerpoint/2010/main" val="193980647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Google Shape;10;p1">
            <a:extLst>
              <a:ext uri="{FF2B5EF4-FFF2-40B4-BE49-F238E27FC236}">
                <a16:creationId xmlns:a16="http://schemas.microsoft.com/office/drawing/2014/main" id="{86A393D8-58B2-442B-87B2-80B74300D444}"/>
              </a:ext>
            </a:extLst>
          </p:cNvPr>
          <p:cNvSpPr txBox="1">
            <a:spLocks noGrp="1"/>
          </p:cNvSpPr>
          <p:nvPr>
            <p:ph type="title"/>
          </p:nvPr>
        </p:nvSpPr>
        <p:spPr>
          <a:xfrm>
            <a:off x="456724" y="205977"/>
            <a:ext cx="8221032" cy="857250"/>
          </a:xfrm>
          <a:prstGeom prst="rect">
            <a:avLst/>
          </a:prstGeom>
          <a:noFill/>
          <a:ln>
            <a:noFill/>
          </a:ln>
        </p:spPr>
        <p:txBody>
          <a:bodyPr vert="horz" wrap="square" lIns="91421" tIns="45701" rIns="91421" bIns="45701" anchor="ctr" anchorCtr="1" compatLnSpc="1">
            <a:noAutofit/>
          </a:bodyPr>
          <a:lstStyle/>
          <a:p>
            <a:pPr lvl="0"/>
            <a:endParaRPr lang="en-US"/>
          </a:p>
        </p:txBody>
      </p:sp>
      <p:sp>
        <p:nvSpPr>
          <p:cNvPr id="3" name="Google Shape;11;p1">
            <a:extLst>
              <a:ext uri="{FF2B5EF4-FFF2-40B4-BE49-F238E27FC236}">
                <a16:creationId xmlns:a16="http://schemas.microsoft.com/office/drawing/2014/main" id="{E45EC04A-1446-40CE-91A2-0F86A42CAC3F}"/>
              </a:ext>
            </a:extLst>
          </p:cNvPr>
          <p:cNvSpPr txBox="1">
            <a:spLocks noGrp="1"/>
          </p:cNvSpPr>
          <p:nvPr>
            <p:ph type="body" idx="1"/>
          </p:nvPr>
        </p:nvSpPr>
        <p:spPr>
          <a:xfrm>
            <a:off x="456724" y="1200150"/>
            <a:ext cx="8221032" cy="3394472"/>
          </a:xfrm>
          <a:prstGeom prst="rect">
            <a:avLst/>
          </a:prstGeom>
          <a:noFill/>
          <a:ln>
            <a:noFill/>
          </a:ln>
        </p:spPr>
        <p:txBody>
          <a:bodyPr vert="horz" wrap="square" lIns="91421" tIns="45701" rIns="91421" bIns="45701" anchor="t" anchorCtr="0" compatLnSpc="1">
            <a:no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Google Shape;12;p1">
            <a:extLst>
              <a:ext uri="{FF2B5EF4-FFF2-40B4-BE49-F238E27FC236}">
                <a16:creationId xmlns:a16="http://schemas.microsoft.com/office/drawing/2014/main" id="{84D35F67-9BA3-476F-8296-E971E33C9258}"/>
              </a:ext>
            </a:extLst>
          </p:cNvPr>
          <p:cNvSpPr txBox="1">
            <a:spLocks noGrp="1"/>
          </p:cNvSpPr>
          <p:nvPr>
            <p:ph type="dt" sz="half" idx="2"/>
          </p:nvPr>
        </p:nvSpPr>
        <p:spPr>
          <a:xfrm>
            <a:off x="456724" y="4767260"/>
            <a:ext cx="2131374" cy="273844"/>
          </a:xfrm>
          <a:prstGeom prst="rect">
            <a:avLst/>
          </a:prstGeom>
          <a:noFill/>
          <a:ln>
            <a:noFill/>
          </a:ln>
        </p:spPr>
        <p:txBody>
          <a:bodyPr vert="horz" wrap="square" lIns="91421" tIns="45701" rIns="91421" bIns="45701" anchor="ctr" anchorCtr="0" compatLnSpc="1">
            <a:noAutofit/>
          </a:bodyPr>
          <a:lstStyle>
            <a:lvl1pPr marL="0" marR="0" lvl="0" indent="0" algn="l" defTabSz="914400" rtl="0" fontAlgn="auto" hangingPunct="1">
              <a:lnSpc>
                <a:spcPct val="100000"/>
              </a:lnSpc>
              <a:spcBef>
                <a:spcPts val="0"/>
              </a:spcBef>
              <a:spcAft>
                <a:spcPts val="0"/>
              </a:spcAft>
              <a:buNone/>
              <a:tabLst/>
              <a:defRPr lang="en-US" sz="537" b="0" i="0" u="none" strike="noStrike" kern="0" cap="none" spc="0" baseline="0">
                <a:solidFill>
                  <a:srgbClr val="000000"/>
                </a:solidFill>
                <a:uFillTx/>
                <a:latin typeface="Arial"/>
                <a:ea typeface="Arial"/>
                <a:cs typeface="Arial"/>
              </a:defRPr>
            </a:lvl1pPr>
          </a:lstStyle>
          <a:p>
            <a:pPr lvl="0"/>
            <a:endParaRPr lang="en-US"/>
          </a:p>
        </p:txBody>
      </p:sp>
      <p:sp>
        <p:nvSpPr>
          <p:cNvPr id="5" name="Google Shape;13;p1">
            <a:extLst>
              <a:ext uri="{FF2B5EF4-FFF2-40B4-BE49-F238E27FC236}">
                <a16:creationId xmlns:a16="http://schemas.microsoft.com/office/drawing/2014/main" id="{6D6F3BBB-95FE-4AAD-9077-7AB8A2DE3AE3}"/>
              </a:ext>
            </a:extLst>
          </p:cNvPr>
          <p:cNvSpPr txBox="1">
            <a:spLocks noGrp="1"/>
          </p:cNvSpPr>
          <p:nvPr>
            <p:ph type="ftr" sz="quarter" idx="3"/>
          </p:nvPr>
        </p:nvSpPr>
        <p:spPr>
          <a:xfrm>
            <a:off x="3120947" y="4767260"/>
            <a:ext cx="2892585" cy="273844"/>
          </a:xfrm>
          <a:prstGeom prst="rect">
            <a:avLst/>
          </a:prstGeom>
          <a:noFill/>
          <a:ln>
            <a:noFill/>
          </a:ln>
        </p:spPr>
        <p:txBody>
          <a:bodyPr vert="horz" wrap="square" lIns="91421" tIns="45701" rIns="91421" bIns="45701" anchor="ctr" anchorCtr="0" compatLnSpc="1">
            <a:noAutofit/>
          </a:bodyPr>
          <a:lstStyle>
            <a:lvl1pPr marL="0" marR="0" lvl="0" indent="0" algn="l" defTabSz="914400" rtl="0" fontAlgn="auto" hangingPunct="1">
              <a:lnSpc>
                <a:spcPct val="100000"/>
              </a:lnSpc>
              <a:spcBef>
                <a:spcPts val="0"/>
              </a:spcBef>
              <a:spcAft>
                <a:spcPts val="0"/>
              </a:spcAft>
              <a:buNone/>
              <a:tabLst/>
              <a:defRPr lang="en-US" sz="537" b="0" i="0" u="none" strike="noStrike" kern="0" cap="none" spc="0" baseline="0">
                <a:solidFill>
                  <a:srgbClr val="000000"/>
                </a:solidFill>
                <a:uFillTx/>
                <a:latin typeface="Arial"/>
                <a:ea typeface="Arial"/>
                <a:cs typeface="Arial"/>
              </a:defRPr>
            </a:lvl1pPr>
          </a:lstStyle>
          <a:p>
            <a:pPr lvl="0"/>
            <a:endParaRPr lang="en-US"/>
          </a:p>
        </p:txBody>
      </p:sp>
      <p:sp>
        <p:nvSpPr>
          <p:cNvPr id="6" name="Google Shape;14;p1">
            <a:extLst>
              <a:ext uri="{FF2B5EF4-FFF2-40B4-BE49-F238E27FC236}">
                <a16:creationId xmlns:a16="http://schemas.microsoft.com/office/drawing/2014/main" id="{15BACDB7-4648-4287-8C1C-1C24C00BD6BF}"/>
              </a:ext>
            </a:extLst>
          </p:cNvPr>
          <p:cNvSpPr txBox="1">
            <a:spLocks noGrp="1"/>
          </p:cNvSpPr>
          <p:nvPr>
            <p:ph type="sldNum" sz="quarter" idx="4"/>
          </p:nvPr>
        </p:nvSpPr>
        <p:spPr>
          <a:xfrm>
            <a:off x="6546372" y="4767260"/>
            <a:ext cx="2131374" cy="273844"/>
          </a:xfrm>
          <a:prstGeom prst="rect">
            <a:avLst/>
          </a:prstGeom>
          <a:noFill/>
          <a:ln>
            <a:noFill/>
          </a:ln>
        </p:spPr>
        <p:txBody>
          <a:bodyPr vert="horz" wrap="square" lIns="91421" tIns="45701" rIns="91421" bIns="45701" anchor="ctr" anchorCtr="0" compatLnSpc="1">
            <a:noAutofit/>
          </a:bodyPr>
          <a:lstStyle>
            <a:lvl1pPr marL="0" marR="0" lvl="0" indent="0" algn="r" defTabSz="914400" rtl="0" fontAlgn="auto" hangingPunct="1">
              <a:lnSpc>
                <a:spcPct val="100000"/>
              </a:lnSpc>
              <a:spcBef>
                <a:spcPts val="0"/>
              </a:spcBef>
              <a:spcAft>
                <a:spcPts val="0"/>
              </a:spcAft>
              <a:buNone/>
              <a:tabLst/>
              <a:defRPr lang="en-US" sz="359" b="0" i="0" u="none" strike="noStrike" kern="0" cap="none" spc="0" baseline="0">
                <a:solidFill>
                  <a:srgbClr val="898989"/>
                </a:solidFill>
                <a:uFillTx/>
                <a:latin typeface="Arial"/>
                <a:ea typeface="Arial"/>
                <a:cs typeface="Arial"/>
              </a:defRPr>
            </a:lvl1pPr>
          </a:lstStyle>
          <a:p>
            <a:pPr lvl="0"/>
            <a:fld id="{42457CFF-3A4D-4F66-A002-978C10AF905C}" type="slidenum">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marL="0" marR="0" lvl="0" indent="0" algn="ctr" defTabSz="914400" rtl="0" fontAlgn="auto" hangingPunct="1">
        <a:lnSpc>
          <a:spcPct val="100000"/>
        </a:lnSpc>
        <a:spcBef>
          <a:spcPts val="0"/>
        </a:spcBef>
        <a:spcAft>
          <a:spcPts val="0"/>
        </a:spcAft>
        <a:buNone/>
        <a:tabLst/>
        <a:defRPr lang="en-US" sz="4400" b="0" i="0" u="none" strike="noStrike" kern="0" cap="none" spc="0" baseline="0">
          <a:solidFill>
            <a:srgbClr val="000000"/>
          </a:solidFill>
          <a:uFillTx/>
          <a:latin typeface="Calibri"/>
          <a:ea typeface="Calibri"/>
          <a:cs typeface="Calibri"/>
        </a:defRPr>
      </a:lvl1pPr>
    </p:titleStyle>
    <p:bodyStyle>
      <a:lvl1pPr marL="457200" marR="0" lvl="0" indent="-431797" algn="l" defTabSz="914400" rtl="0" fontAlgn="auto" hangingPunct="1">
        <a:lnSpc>
          <a:spcPct val="100000"/>
        </a:lnSpc>
        <a:spcBef>
          <a:spcPts val="640"/>
        </a:spcBef>
        <a:spcAft>
          <a:spcPts val="0"/>
        </a:spcAft>
        <a:buClr>
          <a:srgbClr val="000000"/>
        </a:buClr>
        <a:buSzPts val="3200"/>
        <a:buFont typeface="Arial"/>
        <a:buChar char="•"/>
        <a:tabLst/>
        <a:defRPr lang="es-ES" sz="3200" b="0" i="0" u="none" strike="noStrike" kern="0" cap="none" spc="0" baseline="0">
          <a:solidFill>
            <a:srgbClr val="000000"/>
          </a:solidFill>
          <a:uFillTx/>
          <a:latin typeface="Calibri"/>
          <a:ea typeface="Calibri"/>
          <a:cs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s-E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s-E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s-E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s-E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Google Shape;90;p13">
            <a:extLst>
              <a:ext uri="{FF2B5EF4-FFF2-40B4-BE49-F238E27FC236}">
                <a16:creationId xmlns:a16="http://schemas.microsoft.com/office/drawing/2014/main" id="{57E5F965-D642-447C-90F2-277BFDD37728}"/>
              </a:ext>
            </a:extLst>
          </p:cNvPr>
          <p:cNvSpPr txBox="1">
            <a:spLocks noGrp="1"/>
          </p:cNvSpPr>
          <p:nvPr>
            <p:ph type="ctrTitle"/>
          </p:nvPr>
        </p:nvSpPr>
        <p:spPr>
          <a:xfrm>
            <a:off x="172282" y="201360"/>
            <a:ext cx="5287618" cy="484750"/>
          </a:xfrm>
          <a:solidFill>
            <a:srgbClr val="1A3139"/>
          </a:solidFill>
        </p:spPr>
        <p:txBody>
          <a:bodyPr lIns="27303" tIns="13651" rIns="27303" bIns="13651" anchorCtr="0"/>
          <a:lstStyle/>
          <a:p>
            <a:pPr lvl="0" algn="l"/>
            <a:r>
              <a:rPr lang="en-US" sz="1400" b="1">
                <a:solidFill>
                  <a:srgbClr val="FFFFFF"/>
                </a:solidFill>
                <a:latin typeface="Arial"/>
                <a:cs typeface="Arial"/>
              </a:rPr>
              <a:t>TÍTULO</a:t>
            </a:r>
            <a:r>
              <a:rPr lang="en-US" sz="1400" b="1">
                <a:solidFill>
                  <a:srgbClr val="1F497D"/>
                </a:solidFill>
                <a:latin typeface="Arial"/>
                <a:cs typeface="Arial"/>
              </a:rPr>
              <a:t> </a:t>
            </a:r>
            <a:endParaRPr lang="en-US" sz="1400">
              <a:solidFill>
                <a:srgbClr val="1F497D"/>
              </a:solidFill>
              <a:latin typeface="Arial"/>
              <a:cs typeface="Arial"/>
            </a:endParaRPr>
          </a:p>
        </p:txBody>
      </p:sp>
      <p:sp>
        <p:nvSpPr>
          <p:cNvPr id="3" name="Google Shape;91;p13" descr="blob:https://web.whatsapp.com/e1bdeb0b-3c52-494a-8431-b1f817cc306f">
            <a:extLst>
              <a:ext uri="{FF2B5EF4-FFF2-40B4-BE49-F238E27FC236}">
                <a16:creationId xmlns:a16="http://schemas.microsoft.com/office/drawing/2014/main" id="{D30331E2-FAEB-4346-97A7-A1BC0EE8C079}"/>
              </a:ext>
            </a:extLst>
          </p:cNvPr>
          <p:cNvSpPr txBox="1"/>
          <p:nvPr/>
        </p:nvSpPr>
        <p:spPr>
          <a:xfrm>
            <a:off x="2792321" y="1504050"/>
            <a:ext cx="91074" cy="91074"/>
          </a:xfrm>
          <a:prstGeom prst="rect">
            <a:avLst/>
          </a:prstGeom>
          <a:noFill/>
          <a:ln cap="flat">
            <a:noFill/>
          </a:ln>
        </p:spPr>
        <p:txBody>
          <a:bodyPr vert="horz" wrap="square" lIns="27303" tIns="13651" rIns="27303" bIns="1365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537" b="0" i="0" u="none" strike="noStrike" kern="0" cap="none" spc="0" baseline="0">
              <a:solidFill>
                <a:srgbClr val="000000"/>
              </a:solidFill>
              <a:uFillTx/>
              <a:latin typeface="Arial"/>
              <a:ea typeface="Arial"/>
              <a:cs typeface="Arial"/>
            </a:endParaRPr>
          </a:p>
        </p:txBody>
      </p:sp>
      <p:pic>
        <p:nvPicPr>
          <p:cNvPr id="4" name="Google Shape;92;p13">
            <a:extLst>
              <a:ext uri="{FF2B5EF4-FFF2-40B4-BE49-F238E27FC236}">
                <a16:creationId xmlns:a16="http://schemas.microsoft.com/office/drawing/2014/main" id="{FA621B63-4CC0-4BE5-9389-1E7CDBC7F8CE}"/>
              </a:ext>
            </a:extLst>
          </p:cNvPr>
          <p:cNvPicPr>
            <a:picLocks noChangeAspect="1"/>
          </p:cNvPicPr>
          <p:nvPr/>
        </p:nvPicPr>
        <p:blipFill>
          <a:blip r:embed="rId3">
            <a:alphaModFix/>
          </a:blip>
          <a:srcRect l="6661" t="11029" r="6453" b="10275"/>
          <a:stretch>
            <a:fillRect/>
          </a:stretch>
        </p:blipFill>
        <p:spPr>
          <a:xfrm>
            <a:off x="6130219" y="4562206"/>
            <a:ext cx="1201567" cy="381862"/>
          </a:xfrm>
          <a:prstGeom prst="rect">
            <a:avLst/>
          </a:prstGeom>
          <a:noFill/>
          <a:ln cap="flat">
            <a:noFill/>
          </a:ln>
        </p:spPr>
      </p:pic>
      <p:sp>
        <p:nvSpPr>
          <p:cNvPr id="5" name="Google Shape;102;p13">
            <a:extLst>
              <a:ext uri="{FF2B5EF4-FFF2-40B4-BE49-F238E27FC236}">
                <a16:creationId xmlns:a16="http://schemas.microsoft.com/office/drawing/2014/main" id="{F21621F2-51BA-4C2D-B5FF-7463A2AD2252}"/>
              </a:ext>
            </a:extLst>
          </p:cNvPr>
          <p:cNvSpPr txBox="1">
            <a:spLocks noGrp="1"/>
          </p:cNvSpPr>
          <p:nvPr>
            <p:ph type="body" idx="4294967295"/>
          </p:nvPr>
        </p:nvSpPr>
        <p:spPr>
          <a:xfrm>
            <a:off x="172272" y="887891"/>
            <a:ext cx="3610188" cy="3715636"/>
          </a:xfrm>
        </p:spPr>
        <p:txBody>
          <a:bodyPr/>
          <a:lstStyle/>
          <a:p>
            <a:pPr marL="0" lvl="0" indent="0" algn="just">
              <a:spcBef>
                <a:spcPts val="0"/>
              </a:spcBef>
              <a:buNone/>
            </a:pPr>
            <a:r>
              <a:rPr lang="en-US" sz="1200" b="1">
                <a:solidFill>
                  <a:srgbClr val="1A3139"/>
                </a:solidFill>
                <a:latin typeface="Arial"/>
                <a:cs typeface="Arial"/>
              </a:rPr>
              <a:t>INTRODUCCIÓN</a:t>
            </a:r>
          </a:p>
          <a:p>
            <a:pPr marL="0" lvl="0" indent="0" algn="just">
              <a:spcBef>
                <a:spcPts val="0"/>
              </a:spcBef>
              <a:buNone/>
            </a:pPr>
            <a:r>
              <a:rPr lang="en-US" sz="1200">
                <a:solidFill>
                  <a:srgbClr val="595959"/>
                </a:solidFill>
                <a:latin typeface="Arial"/>
                <a:cs typeface="Arial"/>
              </a:rPr>
              <a:t>Lorem ipsum dolor sit amet, consectetuer adipiscing elit, sed diam nonummy nibh euismod tincidunt ut laoreet dolore magna aliquam erat volutpat. Ut wisi enim ad minim veniam, quis nostrud exerci. Objetivo:  tation ullamcorper suscipit lobortis nisl ut aliquip ex ea commodo consequat. </a:t>
            </a:r>
          </a:p>
          <a:p>
            <a:pPr marL="0" lvl="0" indent="0" algn="just">
              <a:spcBef>
                <a:spcPts val="0"/>
              </a:spcBef>
              <a:buNone/>
            </a:pPr>
            <a:endParaRPr lang="en-US" sz="1200">
              <a:solidFill>
                <a:srgbClr val="262626"/>
              </a:solidFill>
              <a:latin typeface="Arial"/>
              <a:cs typeface="Arial"/>
            </a:endParaRPr>
          </a:p>
          <a:p>
            <a:pPr marL="0" lvl="0" indent="0" algn="just">
              <a:spcBef>
                <a:spcPts val="0"/>
              </a:spcBef>
              <a:buNone/>
            </a:pPr>
            <a:r>
              <a:rPr lang="en-US" sz="1200" b="1">
                <a:solidFill>
                  <a:srgbClr val="1A3139"/>
                </a:solidFill>
                <a:latin typeface="Arial"/>
                <a:cs typeface="Arial"/>
              </a:rPr>
              <a:t>MATERIALES Y MÉTODOS </a:t>
            </a:r>
          </a:p>
          <a:p>
            <a:pPr marL="0" lvl="0" indent="0" algn="just">
              <a:spcBef>
                <a:spcPts val="0"/>
              </a:spcBef>
              <a:buNone/>
            </a:pPr>
            <a:r>
              <a:rPr lang="en-US" sz="1200">
                <a:solidFill>
                  <a:srgbClr val="595959"/>
                </a:solidFill>
                <a:latin typeface="Arial"/>
                <a:cs typeface="Arial"/>
              </a:rPr>
              <a:t>Duis autem vel eum iriure dolor in hendrerit in vulputate velit esse molestie consequat, vel illum dolore eu feugiat nulla facilisis at vero eros et accumsan et iusto odio dignissim qui blandit praesent luptatum zzril delenit augue.</a:t>
            </a:r>
          </a:p>
          <a:p>
            <a:pPr marL="0" lvl="0" indent="0" algn="just">
              <a:spcBef>
                <a:spcPts val="0"/>
              </a:spcBef>
              <a:buNone/>
            </a:pPr>
            <a:endParaRPr lang="en-US" sz="1400">
              <a:solidFill>
                <a:srgbClr val="262626"/>
              </a:solidFill>
              <a:latin typeface="Arial"/>
              <a:cs typeface="Arial"/>
            </a:endParaRPr>
          </a:p>
        </p:txBody>
      </p:sp>
      <p:sp>
        <p:nvSpPr>
          <p:cNvPr id="6" name="Google Shape;103;p13">
            <a:extLst>
              <a:ext uri="{FF2B5EF4-FFF2-40B4-BE49-F238E27FC236}">
                <a16:creationId xmlns:a16="http://schemas.microsoft.com/office/drawing/2014/main" id="{BA4643B4-F5A4-499E-9A2E-4C9E91E651D7}"/>
              </a:ext>
            </a:extLst>
          </p:cNvPr>
          <p:cNvSpPr txBox="1">
            <a:spLocks noGrp="1"/>
          </p:cNvSpPr>
          <p:nvPr>
            <p:ph type="body" idx="4294967295"/>
          </p:nvPr>
        </p:nvSpPr>
        <p:spPr>
          <a:xfrm>
            <a:off x="3924970" y="887891"/>
            <a:ext cx="5007528" cy="3805970"/>
          </a:xfrm>
        </p:spPr>
        <p:txBody>
          <a:bodyPr/>
          <a:lstStyle/>
          <a:p>
            <a:pPr marL="0" lvl="0" indent="0" algn="just">
              <a:spcBef>
                <a:spcPts val="0"/>
              </a:spcBef>
              <a:buNone/>
            </a:pPr>
            <a:r>
              <a:rPr lang="en-US" sz="1200" b="1">
                <a:solidFill>
                  <a:srgbClr val="1A3139"/>
                </a:solidFill>
                <a:latin typeface="Arial"/>
                <a:cs typeface="Arial"/>
              </a:rPr>
              <a:t>RESULTADOS O INDICADORES</a:t>
            </a:r>
          </a:p>
          <a:p>
            <a:pPr marL="0" lvl="0" indent="0" algn="just">
              <a:spcBef>
                <a:spcPts val="0"/>
              </a:spcBef>
              <a:buNone/>
            </a:pPr>
            <a:r>
              <a:rPr lang="en-US" sz="1200">
                <a:solidFill>
                  <a:srgbClr val="767171"/>
                </a:solidFill>
                <a:latin typeface="Arial"/>
                <a:cs typeface="Arial"/>
              </a:rPr>
              <a:t>Lorem ipsum dolor sit amet, consectetuer adipiscing elit, sed diam nonummy nibh euismod tincidunt ut laoreet dolore magna aliquam erat volutpat. Lorem ipsum dolor sit amet, consectetuer adipiscing elit, sed diam.</a:t>
            </a:r>
          </a:p>
          <a:p>
            <a:pPr marL="0" lvl="0" indent="0" algn="just">
              <a:spcBef>
                <a:spcPts val="0"/>
              </a:spcBef>
              <a:buNone/>
            </a:pPr>
            <a:r>
              <a:rPr lang="en-US" sz="1200">
                <a:solidFill>
                  <a:srgbClr val="1A3139"/>
                </a:solidFill>
                <a:latin typeface="Arial" pitchFamily="34"/>
                <a:cs typeface="Arial" pitchFamily="34"/>
              </a:rPr>
              <a:t>Tabla No. </a:t>
            </a:r>
            <a:r>
              <a:rPr lang="en-US" sz="1200">
                <a:solidFill>
                  <a:srgbClr val="767171"/>
                </a:solidFill>
                <a:latin typeface="Arial" pitchFamily="34"/>
                <a:cs typeface="Arial" pitchFamily="34"/>
              </a:rPr>
              <a:t>Título o descripción de tabla.</a:t>
            </a:r>
            <a:endParaRPr lang="en-US" sz="1200">
              <a:solidFill>
                <a:srgbClr val="767171"/>
              </a:solidFill>
              <a:latin typeface="Arial"/>
              <a:cs typeface="Arial"/>
            </a:endParaRPr>
          </a:p>
          <a:p>
            <a:pPr marL="0" lvl="0" indent="0" algn="just">
              <a:spcBef>
                <a:spcPts val="0"/>
              </a:spcBef>
              <a:buNone/>
            </a:pPr>
            <a:endParaRPr lang="en-US" sz="1400">
              <a:solidFill>
                <a:srgbClr val="262626"/>
              </a:solidFill>
              <a:latin typeface="Arial"/>
              <a:cs typeface="Arial"/>
            </a:endParaRPr>
          </a:p>
          <a:p>
            <a:pPr marL="0" lvl="0" indent="0" algn="just">
              <a:spcBef>
                <a:spcPts val="0"/>
              </a:spcBef>
              <a:buNone/>
            </a:pPr>
            <a:endParaRPr lang="en-US" sz="1400">
              <a:solidFill>
                <a:srgbClr val="262626"/>
              </a:solidFill>
              <a:latin typeface="Arial"/>
              <a:cs typeface="Arial"/>
            </a:endParaRPr>
          </a:p>
          <a:p>
            <a:pPr marL="0" lvl="0" indent="0" algn="just">
              <a:spcBef>
                <a:spcPts val="0"/>
              </a:spcBef>
              <a:buNone/>
            </a:pPr>
            <a:endParaRPr lang="en-US" sz="1400">
              <a:solidFill>
                <a:srgbClr val="262626"/>
              </a:solidFill>
              <a:latin typeface="Arial"/>
              <a:cs typeface="Arial"/>
            </a:endParaRPr>
          </a:p>
          <a:p>
            <a:pPr marL="0" lvl="0" indent="0" algn="just">
              <a:spcBef>
                <a:spcPts val="0"/>
              </a:spcBef>
              <a:buNone/>
            </a:pPr>
            <a:endParaRPr lang="en-US" sz="1400">
              <a:solidFill>
                <a:srgbClr val="262626"/>
              </a:solidFill>
              <a:latin typeface="Arial"/>
              <a:cs typeface="Arial"/>
            </a:endParaRPr>
          </a:p>
          <a:p>
            <a:pPr marL="0" lvl="0" indent="0" algn="just">
              <a:spcBef>
                <a:spcPts val="0"/>
              </a:spcBef>
              <a:buNone/>
            </a:pPr>
            <a:endParaRPr lang="en-US" sz="1400">
              <a:solidFill>
                <a:srgbClr val="262626"/>
              </a:solidFill>
              <a:latin typeface="Arial"/>
              <a:cs typeface="Arial"/>
            </a:endParaRPr>
          </a:p>
          <a:p>
            <a:pPr marL="0" lvl="0" indent="0" algn="just">
              <a:spcBef>
                <a:spcPts val="0"/>
              </a:spcBef>
              <a:buNone/>
            </a:pPr>
            <a:endParaRPr lang="en-US" sz="1400">
              <a:solidFill>
                <a:srgbClr val="262626"/>
              </a:solidFill>
              <a:latin typeface="Arial"/>
              <a:cs typeface="Arial"/>
            </a:endParaRPr>
          </a:p>
          <a:p>
            <a:pPr marL="0" lvl="0" indent="0" algn="just">
              <a:spcBef>
                <a:spcPts val="0"/>
              </a:spcBef>
              <a:buNone/>
            </a:pPr>
            <a:endParaRPr lang="en-US" sz="1400">
              <a:solidFill>
                <a:srgbClr val="262626"/>
              </a:solidFill>
              <a:latin typeface="Arial"/>
              <a:cs typeface="Arial"/>
            </a:endParaRPr>
          </a:p>
          <a:p>
            <a:pPr marL="0" lvl="0" indent="0" algn="just">
              <a:spcBef>
                <a:spcPts val="0"/>
              </a:spcBef>
              <a:buNone/>
            </a:pPr>
            <a:r>
              <a:rPr lang="en-US" sz="1200" b="1">
                <a:solidFill>
                  <a:srgbClr val="1A3139"/>
                </a:solidFill>
                <a:latin typeface="Arial"/>
                <a:cs typeface="Arial"/>
              </a:rPr>
              <a:t>CONCLUSIÓN (OPCIONAL)</a:t>
            </a:r>
          </a:p>
          <a:p>
            <a:pPr marL="0" lvl="0" indent="0" algn="just">
              <a:spcBef>
                <a:spcPts val="0"/>
              </a:spcBef>
              <a:buNone/>
            </a:pPr>
            <a:r>
              <a:rPr lang="en-US" sz="1200">
                <a:solidFill>
                  <a:srgbClr val="767171"/>
                </a:solidFill>
                <a:latin typeface="Arial"/>
                <a:cs typeface="Arial"/>
              </a:rPr>
              <a:t>Ut wisi enim ad minim veniam, quis nostrud exerci tation ullamcorper suscipit lobortis nisl ut aliquip ex ea commodo consequat. Duis autem vel eum iriure dolor in hendrerit in vulputate velit esse molestie consequat. </a:t>
            </a:r>
          </a:p>
        </p:txBody>
      </p:sp>
      <p:sp>
        <p:nvSpPr>
          <p:cNvPr id="7" name="CuadroTexto 1">
            <a:extLst>
              <a:ext uri="{FF2B5EF4-FFF2-40B4-BE49-F238E27FC236}">
                <a16:creationId xmlns:a16="http://schemas.microsoft.com/office/drawing/2014/main" id="{34285006-2C18-45D4-9292-834D180368F3}"/>
              </a:ext>
            </a:extLst>
          </p:cNvPr>
          <p:cNvSpPr txBox="1"/>
          <p:nvPr/>
        </p:nvSpPr>
        <p:spPr>
          <a:xfrm>
            <a:off x="168331" y="4371206"/>
            <a:ext cx="3614129" cy="600166"/>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100" b="0" i="0" u="none" strike="noStrike" kern="0" cap="none" spc="0" baseline="0">
                <a:solidFill>
                  <a:srgbClr val="767171"/>
                </a:solidFill>
                <a:uFillTx/>
                <a:latin typeface="Arial"/>
                <a:ea typeface="Arial"/>
                <a:cs typeface="Arial"/>
              </a:rPr>
              <a:t>Rol del expositor</a:t>
            </a:r>
            <a:r>
              <a:rPr lang="es-ES" sz="1050" b="0" i="0" u="none" strike="noStrike" kern="0" cap="none" spc="0" baseline="0">
                <a:solidFill>
                  <a:srgbClr val="767171"/>
                </a:solidFill>
                <a:uFillTx/>
                <a:latin typeface="Arial"/>
                <a:ea typeface="Arial"/>
                <a:cs typeface="Arial"/>
              </a:rPr>
              <a:t>:                                                                           </a:t>
            </a:r>
            <a:br>
              <a:rPr lang="es-ES" sz="1050" b="0" i="0" u="none" strike="noStrike" kern="0" cap="none" spc="0" baseline="0">
                <a:solidFill>
                  <a:srgbClr val="767171"/>
                </a:solidFill>
                <a:uFillTx/>
                <a:latin typeface="Arial"/>
                <a:ea typeface="Arial"/>
                <a:cs typeface="Arial"/>
              </a:rPr>
            </a:br>
            <a:r>
              <a:rPr lang="es-ES" sz="1100" b="0" i="0" u="none" strike="noStrike" kern="0" cap="none" spc="0" baseline="0">
                <a:solidFill>
                  <a:srgbClr val="767171"/>
                </a:solidFill>
                <a:uFillTx/>
                <a:latin typeface="Arial"/>
                <a:ea typeface="Arial"/>
                <a:cs typeface="Arial"/>
              </a:rPr>
              <a:t>Proyecto/año de convocatoria/financiador:</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100" b="0" i="0" u="none" strike="noStrike" kern="0" cap="none" spc="0" baseline="0">
                <a:solidFill>
                  <a:srgbClr val="767171"/>
                </a:solidFill>
                <a:uFillTx/>
                <a:latin typeface="Arial"/>
                <a:ea typeface="Arial"/>
                <a:cs typeface="Arial"/>
              </a:rPr>
              <a:t>correo1@hotmail.com  </a:t>
            </a:r>
            <a:endParaRPr lang="en-US" sz="1100" b="0" i="0" u="none" strike="noStrike" kern="0" cap="none" spc="0" baseline="0">
              <a:solidFill>
                <a:srgbClr val="767171"/>
              </a:solidFill>
              <a:uFillTx/>
              <a:latin typeface="Arial"/>
              <a:ea typeface="Arial"/>
              <a:cs typeface="Arial"/>
            </a:endParaRPr>
          </a:p>
        </p:txBody>
      </p:sp>
      <p:sp>
        <p:nvSpPr>
          <p:cNvPr id="8" name="TextBox 3">
            <a:extLst>
              <a:ext uri="{FF2B5EF4-FFF2-40B4-BE49-F238E27FC236}">
                <a16:creationId xmlns:a16="http://schemas.microsoft.com/office/drawing/2014/main" id="{5DE3F8DB-B0AC-4E94-AA78-B2446C0DD0E8}"/>
              </a:ext>
            </a:extLst>
          </p:cNvPr>
          <p:cNvSpPr txBox="1"/>
          <p:nvPr/>
        </p:nvSpPr>
        <p:spPr>
          <a:xfrm>
            <a:off x="5776401" y="222793"/>
            <a:ext cx="3156097" cy="461662"/>
          </a:xfrm>
          <a:prstGeom prst="rect">
            <a:avLst/>
          </a:prstGeom>
          <a:noFill/>
          <a:ln cap="flat">
            <a:noFill/>
          </a:ln>
        </p:spPr>
        <p:txBody>
          <a:bodyPr vert="horz" wrap="square" lIns="91440" tIns="45720" rIns="91440" bIns="45720" anchor="t" anchorCtr="0" compatLnSpc="1">
            <a:sp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700" b="1" i="0" u="none" strike="noStrike" kern="0" cap="none" spc="0" baseline="0">
                <a:solidFill>
                  <a:srgbClr val="1A3139"/>
                </a:solidFill>
                <a:uFillTx/>
                <a:latin typeface="Lato"/>
                <a:ea typeface="Arial"/>
                <a:cs typeface="Segoe UI"/>
              </a:rPr>
              <a:t>I Encuentro de Investigación y Extensión en Ciencias Médicas del Litoral</a:t>
            </a:r>
            <a:r>
              <a:rPr lang="en-US" sz="700" b="1" i="0" u="none" strike="noStrike" kern="0" cap="none" spc="0" baseline="0">
                <a:solidFill>
                  <a:srgbClr val="1A3139"/>
                </a:solidFill>
                <a:uFillTx/>
                <a:latin typeface="Lato"/>
                <a:ea typeface="Lato"/>
                <a:cs typeface="Lato"/>
              </a:rPr>
              <a:t> </a:t>
            </a:r>
            <a:endParaRPr lang="en-US" sz="1200" b="1" i="0" u="none" strike="noStrike" kern="0" cap="none" spc="0" baseline="0">
              <a:solidFill>
                <a:srgbClr val="1A3139"/>
              </a:solidFill>
              <a:uFillTx/>
              <a:latin typeface="Arial"/>
              <a:ea typeface="Arial"/>
              <a:cs typeface="Arial"/>
            </a:endParaRP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700" b="1" i="0" u="none" strike="noStrike" kern="0" cap="none" spc="0" baseline="0">
                <a:solidFill>
                  <a:srgbClr val="1A3139"/>
                </a:solidFill>
                <a:uFillTx/>
                <a:latin typeface="Lato"/>
                <a:ea typeface="Arial"/>
                <a:cs typeface="Segoe UI"/>
              </a:rPr>
              <a:t>9 de octubre de 2024 | Santa Fe, Argentina</a:t>
            </a:r>
            <a:r>
              <a:rPr lang="en-US" sz="700" b="1" i="0" u="none" strike="noStrike" kern="0" cap="none" spc="0" baseline="0">
                <a:solidFill>
                  <a:srgbClr val="1A3139"/>
                </a:solidFill>
                <a:uFillTx/>
                <a:latin typeface="Lato"/>
                <a:ea typeface="Lato"/>
                <a:cs typeface="Lato"/>
              </a:rPr>
              <a:t> </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700" b="1" i="0" u="none" strike="noStrike" kern="0" cap="none" spc="0" baseline="0">
                <a:solidFill>
                  <a:srgbClr val="1A3139"/>
                </a:solidFill>
                <a:uFillTx/>
                <a:latin typeface="Lato"/>
                <a:ea typeface="Arial"/>
                <a:cs typeface="Segoe UI"/>
              </a:rPr>
              <a:t>Facultad de Ciencias Médicas, Universidad Nacional del Litoral</a:t>
            </a:r>
            <a:r>
              <a:rPr lang="en-US" sz="900" b="1" i="0" u="none" strike="noStrike" kern="0" cap="none" spc="0" baseline="0">
                <a:solidFill>
                  <a:srgbClr val="1A3139"/>
                </a:solidFill>
                <a:uFillTx/>
                <a:latin typeface="Lato"/>
                <a:ea typeface="Lato"/>
                <a:cs typeface="Lato"/>
              </a:rPr>
              <a:t> </a:t>
            </a:r>
          </a:p>
        </p:txBody>
      </p:sp>
      <p:pic>
        <p:nvPicPr>
          <p:cNvPr id="9" name="Imagen 11">
            <a:extLst>
              <a:ext uri="{FF2B5EF4-FFF2-40B4-BE49-F238E27FC236}">
                <a16:creationId xmlns:a16="http://schemas.microsoft.com/office/drawing/2014/main" id="{E4051851-6E65-4C7E-9B13-4A252B53BF5A}"/>
              </a:ext>
            </a:extLst>
          </p:cNvPr>
          <p:cNvPicPr>
            <a:picLocks noChangeAspect="1"/>
          </p:cNvPicPr>
          <p:nvPr/>
        </p:nvPicPr>
        <p:blipFill>
          <a:blip r:embed="rId4"/>
          <a:stretch>
            <a:fillRect/>
          </a:stretch>
        </p:blipFill>
        <p:spPr>
          <a:xfrm>
            <a:off x="7431118" y="4450101"/>
            <a:ext cx="1501380" cy="591452"/>
          </a:xfrm>
          <a:prstGeom prst="rect">
            <a:avLst/>
          </a:prstGeom>
          <a:noFill/>
          <a:ln cap="flat">
            <a:noFill/>
          </a:ln>
        </p:spPr>
      </p:pic>
      <p:graphicFrame>
        <p:nvGraphicFramePr>
          <p:cNvPr id="10" name="Tabla 2">
            <a:extLst>
              <a:ext uri="{FF2B5EF4-FFF2-40B4-BE49-F238E27FC236}">
                <a16:creationId xmlns:a16="http://schemas.microsoft.com/office/drawing/2014/main" id="{EBA4ED65-572C-4D04-9D6D-5381AE11A9FE}"/>
              </a:ext>
            </a:extLst>
          </p:cNvPr>
          <p:cNvGraphicFramePr>
            <a:graphicFrameLocks noGrp="1"/>
          </p:cNvGraphicFramePr>
          <p:nvPr/>
        </p:nvGraphicFramePr>
        <p:xfrm>
          <a:off x="4025691" y="2111651"/>
          <a:ext cx="4276100" cy="1295400"/>
        </p:xfrm>
        <a:graphic>
          <a:graphicData uri="http://schemas.openxmlformats.org/drawingml/2006/table">
            <a:tbl>
              <a:tblPr>
                <a:effectLst/>
              </a:tblPr>
              <a:tblGrid>
                <a:gridCol w="855220">
                  <a:extLst>
                    <a:ext uri="{9D8B030D-6E8A-4147-A177-3AD203B41FA5}">
                      <a16:colId xmlns:a16="http://schemas.microsoft.com/office/drawing/2014/main" val="1093126941"/>
                    </a:ext>
                  </a:extLst>
                </a:gridCol>
                <a:gridCol w="855220">
                  <a:extLst>
                    <a:ext uri="{9D8B030D-6E8A-4147-A177-3AD203B41FA5}">
                      <a16:colId xmlns:a16="http://schemas.microsoft.com/office/drawing/2014/main" val="4171850403"/>
                    </a:ext>
                  </a:extLst>
                </a:gridCol>
                <a:gridCol w="855220">
                  <a:extLst>
                    <a:ext uri="{9D8B030D-6E8A-4147-A177-3AD203B41FA5}">
                      <a16:colId xmlns:a16="http://schemas.microsoft.com/office/drawing/2014/main" val="1116773178"/>
                    </a:ext>
                  </a:extLst>
                </a:gridCol>
                <a:gridCol w="855220">
                  <a:extLst>
                    <a:ext uri="{9D8B030D-6E8A-4147-A177-3AD203B41FA5}">
                      <a16:colId xmlns:a16="http://schemas.microsoft.com/office/drawing/2014/main" val="896128978"/>
                    </a:ext>
                  </a:extLst>
                </a:gridCol>
                <a:gridCol w="855220">
                  <a:extLst>
                    <a:ext uri="{9D8B030D-6E8A-4147-A177-3AD203B41FA5}">
                      <a16:colId xmlns:a16="http://schemas.microsoft.com/office/drawing/2014/main" val="3031936180"/>
                    </a:ext>
                  </a:extLst>
                </a:gridCol>
              </a:tblGrid>
              <a:tr h="219071">
                <a:tc>
                  <a:txBody>
                    <a:bodyPr/>
                    <a:lstStyle/>
                    <a:p>
                      <a:pPr lvl="0" algn="just" rtl="0" fontAlgn="auto"/>
                      <a:r>
                        <a:rPr lang="es-ES" sz="1100" b="1" i="0">
                          <a:solidFill>
                            <a:srgbClr val="1A3139"/>
                          </a:solidFill>
                          <a:latin typeface="Arial" pitchFamily="34"/>
                        </a:rPr>
                        <a:t>TÍTULO 1 </a:t>
                      </a:r>
                      <a:endParaRPr lang="es-ES" sz="1200" b="1" i="0">
                        <a:solidFill>
                          <a:srgbClr val="1A3139"/>
                        </a:solidFill>
                      </a:endParaRPr>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1" i="0">
                          <a:solidFill>
                            <a:srgbClr val="1A3139"/>
                          </a:solidFill>
                          <a:latin typeface="Arial" pitchFamily="34"/>
                        </a:rPr>
                        <a:t>TÍTULO 2 </a:t>
                      </a:r>
                      <a:endParaRPr lang="es-ES" sz="1200" b="1" i="0">
                        <a:solidFill>
                          <a:srgbClr val="1A3139"/>
                        </a:solidFill>
                      </a:endParaRPr>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1" i="0">
                          <a:solidFill>
                            <a:srgbClr val="1A3139"/>
                          </a:solidFill>
                          <a:latin typeface="Arial" pitchFamily="34"/>
                        </a:rPr>
                        <a:t>TÍTULO 3 </a:t>
                      </a:r>
                      <a:endParaRPr lang="es-ES" sz="1200" b="1" i="0">
                        <a:solidFill>
                          <a:srgbClr val="1A3139"/>
                        </a:solidFill>
                      </a:endParaRPr>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1" i="0">
                          <a:solidFill>
                            <a:srgbClr val="1A3139"/>
                          </a:solidFill>
                          <a:latin typeface="Arial" pitchFamily="34"/>
                        </a:rPr>
                        <a:t>TÍTULO 4 </a:t>
                      </a:r>
                      <a:endParaRPr lang="es-ES" sz="1200" b="1" i="0">
                        <a:solidFill>
                          <a:srgbClr val="1A3139"/>
                        </a:solidFill>
                      </a:endParaRPr>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1" i="0">
                          <a:solidFill>
                            <a:srgbClr val="1A3139"/>
                          </a:solidFill>
                          <a:latin typeface="Arial" pitchFamily="34"/>
                        </a:rPr>
                        <a:t>TÍTULO 5 </a:t>
                      </a:r>
                      <a:endParaRPr lang="es-ES" sz="1200" b="1" i="0">
                        <a:solidFill>
                          <a:srgbClr val="1A3139"/>
                        </a:solidFill>
                      </a:endParaRPr>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892895890"/>
                  </a:ext>
                </a:extLst>
              </a:tr>
              <a:tr h="219071">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372282791"/>
                  </a:ext>
                </a:extLst>
              </a:tr>
              <a:tr h="219071">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386788905"/>
                  </a:ext>
                </a:extLst>
              </a:tr>
              <a:tr h="219071">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836692368"/>
                  </a:ext>
                </a:extLst>
              </a:tr>
              <a:tr h="219071">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tc>
                  <a:txBody>
                    <a:bodyPr/>
                    <a:lstStyle/>
                    <a:p>
                      <a:pPr lvl="0" algn="just" rtl="0" fontAlgn="auto"/>
                      <a:r>
                        <a:rPr lang="es-ES" sz="1100" b="0" i="0">
                          <a:solidFill>
                            <a:srgbClr val="111111"/>
                          </a:solidFill>
                          <a:latin typeface="Arial" pitchFamily="34"/>
                        </a:rPr>
                        <a:t>Dato </a:t>
                      </a:r>
                      <a:endParaRPr lang="es-ES" sz="1200" b="0" i="0"/>
                    </a:p>
                  </a:txBody>
                  <a:tcPr anchor="ctr">
                    <a:lnL w="9528" cap="flat" cmpd="sng" algn="ctr">
                      <a:solidFill>
                        <a:srgbClr val="7F7F7F"/>
                      </a:solidFill>
                      <a:prstDash val="solid"/>
                      <a:round/>
                      <a:headEnd type="none" w="med" len="med"/>
                      <a:tailEnd type="none" w="med" len="med"/>
                    </a:lnL>
                    <a:lnR w="9528" cap="flat" cmpd="sng" algn="ctr">
                      <a:solidFill>
                        <a:srgbClr val="7F7F7F"/>
                      </a:solidFill>
                      <a:prstDash val="solid"/>
                      <a:round/>
                      <a:headEnd type="none" w="med" len="med"/>
                      <a:tailEnd type="none" w="med" len="med"/>
                    </a:lnR>
                    <a:lnT w="9528" cap="flat" cmpd="sng" algn="ctr">
                      <a:solidFill>
                        <a:srgbClr val="7F7F7F"/>
                      </a:solidFill>
                      <a:prstDash val="solid"/>
                      <a:round/>
                      <a:headEnd type="none" w="med" len="med"/>
                      <a:tailEnd type="none" w="med" len="med"/>
                    </a:lnT>
                    <a:lnB w="9528"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993230444"/>
                  </a:ext>
                </a:extLst>
              </a:tr>
            </a:tbl>
          </a:graphicData>
        </a:graphic>
      </p:graphicFrame>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Google Shape;91;p13" descr="blob:https://web.whatsapp.com/e1bdeb0b-3c52-494a-8431-b1f817cc306f">
            <a:extLst>
              <a:ext uri="{FF2B5EF4-FFF2-40B4-BE49-F238E27FC236}">
                <a16:creationId xmlns:a16="http://schemas.microsoft.com/office/drawing/2014/main" id="{7DFA877D-7243-4E7C-80CB-CD1486BF0E45}"/>
              </a:ext>
            </a:extLst>
          </p:cNvPr>
          <p:cNvSpPr txBox="1"/>
          <p:nvPr/>
        </p:nvSpPr>
        <p:spPr>
          <a:xfrm>
            <a:off x="2792321" y="1504050"/>
            <a:ext cx="91074" cy="91074"/>
          </a:xfrm>
          <a:prstGeom prst="rect">
            <a:avLst/>
          </a:prstGeom>
          <a:noFill/>
          <a:ln cap="flat">
            <a:noFill/>
          </a:ln>
        </p:spPr>
        <p:txBody>
          <a:bodyPr vert="horz" wrap="square" lIns="27303" tIns="13651" rIns="27303" bIns="1365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537" b="0" i="0" u="none" strike="noStrike" kern="0" cap="none" spc="0" baseline="0">
              <a:solidFill>
                <a:srgbClr val="000000"/>
              </a:solidFill>
              <a:uFillTx/>
              <a:latin typeface="Arial"/>
              <a:ea typeface="Arial"/>
              <a:cs typeface="Arial"/>
            </a:endParaRPr>
          </a:p>
        </p:txBody>
      </p:sp>
      <p:sp>
        <p:nvSpPr>
          <p:cNvPr id="3" name="Google Shape;102;p13">
            <a:extLst>
              <a:ext uri="{FF2B5EF4-FFF2-40B4-BE49-F238E27FC236}">
                <a16:creationId xmlns:a16="http://schemas.microsoft.com/office/drawing/2014/main" id="{2396ACFF-1DCC-4904-B087-0E3DE542890C}"/>
              </a:ext>
            </a:extLst>
          </p:cNvPr>
          <p:cNvSpPr txBox="1">
            <a:spLocks noGrp="1"/>
          </p:cNvSpPr>
          <p:nvPr>
            <p:ph type="body" idx="4294967295"/>
          </p:nvPr>
        </p:nvSpPr>
        <p:spPr>
          <a:xfrm>
            <a:off x="172282" y="907770"/>
            <a:ext cx="3610188" cy="3695757"/>
          </a:xfrm>
        </p:spPr>
        <p:txBody>
          <a:bodyPr/>
          <a:lstStyle/>
          <a:p>
            <a:pPr marL="0" lvl="0" indent="0" algn="just">
              <a:spcBef>
                <a:spcPts val="0"/>
              </a:spcBef>
              <a:buNone/>
            </a:pPr>
            <a:r>
              <a:rPr lang="en-US" sz="1200" b="1">
                <a:solidFill>
                  <a:srgbClr val="1A3139"/>
                </a:solidFill>
                <a:latin typeface="Arial"/>
                <a:cs typeface="Arial"/>
              </a:rPr>
              <a:t>INTRODUCCIÓN</a:t>
            </a:r>
          </a:p>
          <a:p>
            <a:pPr marL="0" lvl="0" indent="0" algn="just">
              <a:spcBef>
                <a:spcPts val="0"/>
              </a:spcBef>
              <a:buNone/>
            </a:pPr>
            <a:r>
              <a:rPr lang="en-US" sz="1200">
                <a:solidFill>
                  <a:srgbClr val="767171"/>
                </a:solidFill>
                <a:latin typeface="Arial"/>
                <a:cs typeface="Arial"/>
              </a:rPr>
              <a:t>Lorem ipsum dolor sit amet, consectetuer adipiscing elit, sed diam nonummy nibh euismod tincidunt ut laoreet dolore magna aliquam erat volutpat. Ut wisi enim ad minim veniam, quis nostrud exerci. Objetivo:  tation ullamcorper suscipit lobortis nisl ut aliquip ex ea commodo consequat. </a:t>
            </a:r>
          </a:p>
          <a:p>
            <a:pPr marL="0" lvl="0" indent="0" algn="just">
              <a:spcBef>
                <a:spcPts val="0"/>
              </a:spcBef>
              <a:buNone/>
            </a:pPr>
            <a:endParaRPr lang="en-US" sz="1200">
              <a:solidFill>
                <a:srgbClr val="767171"/>
              </a:solidFill>
              <a:latin typeface="Arial"/>
              <a:cs typeface="Arial"/>
            </a:endParaRPr>
          </a:p>
          <a:p>
            <a:pPr marL="0" lvl="0" indent="0" algn="just">
              <a:spcBef>
                <a:spcPts val="0"/>
              </a:spcBef>
              <a:buNone/>
            </a:pPr>
            <a:endParaRPr lang="en-US" sz="1200">
              <a:solidFill>
                <a:srgbClr val="262626"/>
              </a:solidFill>
              <a:latin typeface="Arial"/>
              <a:cs typeface="Arial"/>
            </a:endParaRPr>
          </a:p>
          <a:p>
            <a:pPr marL="0" lvl="0" indent="0" algn="just">
              <a:spcBef>
                <a:spcPts val="0"/>
              </a:spcBef>
              <a:buNone/>
            </a:pPr>
            <a:r>
              <a:rPr lang="en-US" sz="1200" b="1">
                <a:solidFill>
                  <a:srgbClr val="1A3139"/>
                </a:solidFill>
                <a:latin typeface="Arial"/>
                <a:cs typeface="Arial"/>
              </a:rPr>
              <a:t>MATERIALES Y MÉTODOS</a:t>
            </a:r>
          </a:p>
          <a:p>
            <a:pPr marL="0" lvl="0" indent="0" algn="just">
              <a:spcBef>
                <a:spcPts val="0"/>
              </a:spcBef>
              <a:buNone/>
            </a:pPr>
            <a:r>
              <a:rPr lang="en-US" sz="1200">
                <a:solidFill>
                  <a:srgbClr val="767171"/>
                </a:solidFill>
                <a:latin typeface="Arial"/>
                <a:cs typeface="Arial"/>
              </a:rPr>
              <a:t>Duis autem vel eum iriure dolor in hendrerit in vulputate velit esse molestie consequat, vel illum dolore eu feugiat nulla facilisis at vero eros et accumsan et iusto odio dignissim qui blandit praesent luptatum zzril delenit augue.</a:t>
            </a:r>
          </a:p>
          <a:p>
            <a:pPr marL="0" lvl="0" indent="0" algn="just">
              <a:spcBef>
                <a:spcPts val="0"/>
              </a:spcBef>
              <a:buNone/>
            </a:pPr>
            <a:endParaRPr lang="en-US" sz="1200">
              <a:solidFill>
                <a:srgbClr val="262626"/>
              </a:solidFill>
              <a:latin typeface="Arial"/>
              <a:cs typeface="Arial"/>
            </a:endParaRPr>
          </a:p>
        </p:txBody>
      </p:sp>
      <p:sp>
        <p:nvSpPr>
          <p:cNvPr id="4" name="Google Shape;103;p13">
            <a:extLst>
              <a:ext uri="{FF2B5EF4-FFF2-40B4-BE49-F238E27FC236}">
                <a16:creationId xmlns:a16="http://schemas.microsoft.com/office/drawing/2014/main" id="{0B567494-6132-4EE8-9409-774BD589A627}"/>
              </a:ext>
            </a:extLst>
          </p:cNvPr>
          <p:cNvSpPr txBox="1">
            <a:spLocks noGrp="1"/>
          </p:cNvSpPr>
          <p:nvPr>
            <p:ph type="body" idx="4294967295"/>
          </p:nvPr>
        </p:nvSpPr>
        <p:spPr>
          <a:xfrm>
            <a:off x="3924970" y="907770"/>
            <a:ext cx="4900973" cy="3786091"/>
          </a:xfrm>
        </p:spPr>
        <p:txBody>
          <a:bodyPr/>
          <a:lstStyle/>
          <a:p>
            <a:pPr marL="0" lvl="0" indent="0" algn="just">
              <a:spcBef>
                <a:spcPts val="0"/>
              </a:spcBef>
              <a:buNone/>
            </a:pPr>
            <a:r>
              <a:rPr lang="en-US" sz="1200" b="1">
                <a:solidFill>
                  <a:srgbClr val="1A3139"/>
                </a:solidFill>
                <a:latin typeface="Arial"/>
                <a:cs typeface="Arial"/>
              </a:rPr>
              <a:t>RESULTADOS O INDICADORES </a:t>
            </a:r>
          </a:p>
          <a:p>
            <a:pPr marL="0" lvl="0" indent="0" algn="just">
              <a:spcBef>
                <a:spcPts val="0"/>
              </a:spcBef>
              <a:buNone/>
            </a:pPr>
            <a:r>
              <a:rPr lang="en-US" sz="1200">
                <a:solidFill>
                  <a:srgbClr val="767171"/>
                </a:solidFill>
                <a:latin typeface="Arial"/>
                <a:cs typeface="Arial"/>
              </a:rPr>
              <a:t>Lorem ipsum dolor sit amet, consectetuer adipiscing elit, sed diam nonummy nibh euismod tincidunt ut laoreet dolore magna aliquam erat volutpat. Lorem ipsum dolor sit amet, consectetuer adipiscing elit, sed diam.</a:t>
            </a:r>
          </a:p>
          <a:p>
            <a:pPr marL="0" lvl="0" indent="0" algn="just">
              <a:spcBef>
                <a:spcPts val="0"/>
              </a:spcBef>
              <a:buNone/>
            </a:pPr>
            <a:endParaRPr lang="en-US" sz="1200">
              <a:solidFill>
                <a:srgbClr val="262626"/>
              </a:solidFill>
              <a:latin typeface="Arial"/>
              <a:cs typeface="Arial"/>
            </a:endParaRPr>
          </a:p>
          <a:p>
            <a:pPr marL="0" lvl="0" indent="0" algn="just">
              <a:spcBef>
                <a:spcPts val="0"/>
              </a:spcBef>
              <a:buNone/>
            </a:pPr>
            <a:endParaRPr lang="en-US" sz="1200">
              <a:solidFill>
                <a:srgbClr val="262626"/>
              </a:solidFill>
              <a:latin typeface="Arial"/>
              <a:cs typeface="Arial"/>
            </a:endParaRPr>
          </a:p>
          <a:p>
            <a:pPr marL="0" lvl="0" indent="0" algn="just">
              <a:spcBef>
                <a:spcPts val="0"/>
              </a:spcBef>
              <a:buNone/>
            </a:pPr>
            <a:endParaRPr lang="en-US" sz="1200">
              <a:solidFill>
                <a:srgbClr val="262626"/>
              </a:solidFill>
              <a:latin typeface="Arial"/>
              <a:cs typeface="Arial"/>
            </a:endParaRPr>
          </a:p>
          <a:p>
            <a:pPr marL="0" lvl="0" indent="0" algn="just">
              <a:spcBef>
                <a:spcPts val="0"/>
              </a:spcBef>
              <a:buNone/>
            </a:pPr>
            <a:endParaRPr lang="en-US" sz="1200">
              <a:solidFill>
                <a:srgbClr val="262626"/>
              </a:solidFill>
              <a:latin typeface="Arial"/>
              <a:cs typeface="Arial"/>
            </a:endParaRPr>
          </a:p>
          <a:p>
            <a:pPr marL="0" lvl="0" indent="0" algn="just">
              <a:spcBef>
                <a:spcPts val="0"/>
              </a:spcBef>
              <a:buNone/>
            </a:pPr>
            <a:endParaRPr lang="en-US" sz="1200">
              <a:solidFill>
                <a:srgbClr val="262626"/>
              </a:solidFill>
              <a:latin typeface="Arial"/>
              <a:cs typeface="Arial"/>
            </a:endParaRPr>
          </a:p>
          <a:p>
            <a:pPr marL="0" lvl="0" indent="0" algn="just">
              <a:spcBef>
                <a:spcPts val="0"/>
              </a:spcBef>
              <a:buNone/>
            </a:pPr>
            <a:endParaRPr lang="en-US" sz="1200">
              <a:solidFill>
                <a:srgbClr val="262626"/>
              </a:solidFill>
              <a:latin typeface="Arial"/>
              <a:cs typeface="Arial"/>
            </a:endParaRPr>
          </a:p>
          <a:p>
            <a:pPr marL="0" lvl="0" indent="0" algn="just">
              <a:spcBef>
                <a:spcPts val="0"/>
              </a:spcBef>
              <a:buNone/>
            </a:pPr>
            <a:endParaRPr lang="en-US" sz="1200">
              <a:solidFill>
                <a:srgbClr val="262626"/>
              </a:solidFill>
              <a:latin typeface="Arial"/>
              <a:cs typeface="Arial"/>
            </a:endParaRPr>
          </a:p>
          <a:p>
            <a:pPr marL="0" lvl="0" indent="0" algn="just">
              <a:spcBef>
                <a:spcPts val="0"/>
              </a:spcBef>
              <a:buNone/>
            </a:pPr>
            <a:r>
              <a:rPr lang="en-US" sz="1200">
                <a:solidFill>
                  <a:srgbClr val="262626"/>
                </a:solidFill>
                <a:latin typeface="Arial"/>
                <a:cs typeface="Arial"/>
              </a:rPr>
              <a:t>Figura No. Título o descripción de figura. </a:t>
            </a:r>
          </a:p>
          <a:p>
            <a:pPr marL="0" lvl="0" indent="0" algn="just">
              <a:spcBef>
                <a:spcPts val="0"/>
              </a:spcBef>
              <a:buNone/>
            </a:pPr>
            <a:endParaRPr lang="en-US" sz="1200" b="1">
              <a:solidFill>
                <a:srgbClr val="1F497D"/>
              </a:solidFill>
              <a:latin typeface="Arial"/>
              <a:cs typeface="Arial"/>
            </a:endParaRPr>
          </a:p>
          <a:p>
            <a:pPr marL="0" lvl="0" indent="0" algn="just">
              <a:spcBef>
                <a:spcPts val="0"/>
              </a:spcBef>
              <a:buNone/>
            </a:pPr>
            <a:r>
              <a:rPr lang="en-US" sz="1200" b="1">
                <a:solidFill>
                  <a:srgbClr val="1A3139"/>
                </a:solidFill>
                <a:latin typeface="Arial"/>
                <a:cs typeface="Arial"/>
              </a:rPr>
              <a:t>CONCLUSIÓN (opcional)</a:t>
            </a:r>
          </a:p>
          <a:p>
            <a:pPr marL="0" lvl="0" indent="0" algn="just">
              <a:spcBef>
                <a:spcPts val="0"/>
              </a:spcBef>
              <a:buNone/>
            </a:pPr>
            <a:r>
              <a:rPr lang="en-US" sz="1200">
                <a:solidFill>
                  <a:srgbClr val="767171"/>
                </a:solidFill>
                <a:latin typeface="Arial"/>
                <a:cs typeface="Arial"/>
              </a:rPr>
              <a:t>Ut wisi enim ad minim veniam, quis nostrud exerci tation ullamcorper suscipit lobortis nisl ut aliquip ex ea commodo consequat. Duis autem vel eum iriure dolor in hendrerit in vulputate velit esse molestie consequat. </a:t>
            </a:r>
          </a:p>
        </p:txBody>
      </p:sp>
      <p:pic>
        <p:nvPicPr>
          <p:cNvPr id="5" name="Imagen 7">
            <a:extLst>
              <a:ext uri="{FF2B5EF4-FFF2-40B4-BE49-F238E27FC236}">
                <a16:creationId xmlns:a16="http://schemas.microsoft.com/office/drawing/2014/main" id="{A231C577-787C-44F0-B7EC-F65020F3DC3F}"/>
              </a:ext>
            </a:extLst>
          </p:cNvPr>
          <p:cNvPicPr>
            <a:picLocks noChangeAspect="1"/>
          </p:cNvPicPr>
          <p:nvPr/>
        </p:nvPicPr>
        <p:blipFill>
          <a:blip r:embed="rId3"/>
          <a:srcRect l="30265" t="41765" r="30474" b="17173"/>
          <a:stretch>
            <a:fillRect/>
          </a:stretch>
        </p:blipFill>
        <p:spPr>
          <a:xfrm>
            <a:off x="4030382" y="1886425"/>
            <a:ext cx="2398352" cy="1410269"/>
          </a:xfrm>
          <a:prstGeom prst="rect">
            <a:avLst/>
          </a:prstGeom>
          <a:noFill/>
          <a:ln cap="flat">
            <a:noFill/>
          </a:ln>
        </p:spPr>
      </p:pic>
      <p:pic>
        <p:nvPicPr>
          <p:cNvPr id="6" name="Imagen 13">
            <a:extLst>
              <a:ext uri="{FF2B5EF4-FFF2-40B4-BE49-F238E27FC236}">
                <a16:creationId xmlns:a16="http://schemas.microsoft.com/office/drawing/2014/main" id="{FD74A6C9-B42A-419D-9180-59A47231577C}"/>
              </a:ext>
            </a:extLst>
          </p:cNvPr>
          <p:cNvPicPr>
            <a:picLocks noChangeAspect="1"/>
          </p:cNvPicPr>
          <p:nvPr/>
        </p:nvPicPr>
        <p:blipFill>
          <a:blip r:embed="rId3"/>
          <a:srcRect l="30265" t="41765" r="30474" b="17173"/>
          <a:stretch>
            <a:fillRect/>
          </a:stretch>
        </p:blipFill>
        <p:spPr>
          <a:xfrm>
            <a:off x="6479282" y="1886425"/>
            <a:ext cx="2398352" cy="1410269"/>
          </a:xfrm>
          <a:prstGeom prst="rect">
            <a:avLst/>
          </a:prstGeom>
          <a:noFill/>
          <a:ln cap="flat">
            <a:noFill/>
          </a:ln>
        </p:spPr>
      </p:pic>
      <p:sp>
        <p:nvSpPr>
          <p:cNvPr id="7" name="Google Shape;90;p13">
            <a:extLst>
              <a:ext uri="{FF2B5EF4-FFF2-40B4-BE49-F238E27FC236}">
                <a16:creationId xmlns:a16="http://schemas.microsoft.com/office/drawing/2014/main" id="{6B2F948F-D7E3-416D-8EE4-7C8B5224CC44}"/>
              </a:ext>
            </a:extLst>
          </p:cNvPr>
          <p:cNvSpPr txBox="1"/>
          <p:nvPr/>
        </p:nvSpPr>
        <p:spPr>
          <a:xfrm>
            <a:off x="172282" y="201360"/>
            <a:ext cx="5287618" cy="484750"/>
          </a:xfrm>
          <a:prstGeom prst="rect">
            <a:avLst/>
          </a:prstGeom>
          <a:solidFill>
            <a:srgbClr val="1A3139"/>
          </a:solidFill>
          <a:ln cap="flat">
            <a:noFill/>
          </a:ln>
        </p:spPr>
        <p:txBody>
          <a:bodyPr vert="horz" wrap="square" lIns="27303" tIns="13651" rIns="27303" bIns="1365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0" cap="none" spc="0" baseline="0">
                <a:solidFill>
                  <a:srgbClr val="FFFFFF"/>
                </a:solidFill>
                <a:uFillTx/>
                <a:latin typeface="Arial"/>
                <a:ea typeface="Calibri"/>
                <a:cs typeface="Arial"/>
              </a:rPr>
              <a:t>TÍTULO</a:t>
            </a:r>
            <a:r>
              <a:rPr lang="en-US" sz="1400" b="1" i="0" u="none" strike="noStrike" kern="0" cap="none" spc="0" baseline="0">
                <a:solidFill>
                  <a:srgbClr val="1F497D"/>
                </a:solidFill>
                <a:uFillTx/>
                <a:latin typeface="Arial"/>
                <a:ea typeface="Calibri"/>
                <a:cs typeface="Arial"/>
              </a:rPr>
              <a:t> </a:t>
            </a:r>
            <a:endParaRPr lang="en-US" sz="1400" b="0" i="0" u="none" strike="noStrike" kern="0" cap="none" spc="0" baseline="0">
              <a:solidFill>
                <a:srgbClr val="1F497D"/>
              </a:solidFill>
              <a:uFillTx/>
              <a:latin typeface="Arial"/>
              <a:ea typeface="Calibri"/>
              <a:cs typeface="Arial"/>
            </a:endParaRPr>
          </a:p>
        </p:txBody>
      </p:sp>
      <p:sp>
        <p:nvSpPr>
          <p:cNvPr id="8" name="TextBox 3">
            <a:extLst>
              <a:ext uri="{FF2B5EF4-FFF2-40B4-BE49-F238E27FC236}">
                <a16:creationId xmlns:a16="http://schemas.microsoft.com/office/drawing/2014/main" id="{91BA3FDC-38AA-4108-8E3F-2B2EBAB852D7}"/>
              </a:ext>
            </a:extLst>
          </p:cNvPr>
          <p:cNvSpPr txBox="1"/>
          <p:nvPr/>
        </p:nvSpPr>
        <p:spPr>
          <a:xfrm>
            <a:off x="5776401" y="222793"/>
            <a:ext cx="3156097" cy="461662"/>
          </a:xfrm>
          <a:prstGeom prst="rect">
            <a:avLst/>
          </a:prstGeom>
          <a:noFill/>
          <a:ln cap="flat">
            <a:noFill/>
          </a:ln>
        </p:spPr>
        <p:txBody>
          <a:bodyPr vert="horz" wrap="square" lIns="91440" tIns="45720" rIns="91440" bIns="45720" anchor="t" anchorCtr="0" compatLnSpc="1">
            <a:sp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700" b="1" i="0" u="none" strike="noStrike" kern="0" cap="none" spc="0" baseline="0">
                <a:solidFill>
                  <a:srgbClr val="1A3139"/>
                </a:solidFill>
                <a:uFillTx/>
                <a:latin typeface="Lato"/>
                <a:ea typeface="Arial"/>
                <a:cs typeface="Segoe UI"/>
              </a:rPr>
              <a:t>I Encuentro de Investigación y Extensión en Ciencias Médicas del Litoral</a:t>
            </a:r>
            <a:r>
              <a:rPr lang="en-US" sz="700" b="1" i="0" u="none" strike="noStrike" kern="0" cap="none" spc="0" baseline="0">
                <a:solidFill>
                  <a:srgbClr val="1A3139"/>
                </a:solidFill>
                <a:uFillTx/>
                <a:latin typeface="Lato"/>
                <a:ea typeface="Lato"/>
                <a:cs typeface="Lato"/>
              </a:rPr>
              <a:t> </a:t>
            </a:r>
            <a:endParaRPr lang="en-US" sz="1200" b="1" i="0" u="none" strike="noStrike" kern="0" cap="none" spc="0" baseline="0">
              <a:solidFill>
                <a:srgbClr val="1A3139"/>
              </a:solidFill>
              <a:uFillTx/>
              <a:latin typeface="Arial"/>
              <a:ea typeface="Arial"/>
              <a:cs typeface="Arial"/>
            </a:endParaRP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700" b="1" i="0" u="none" strike="noStrike" kern="0" cap="none" spc="0" baseline="0">
                <a:solidFill>
                  <a:srgbClr val="1A3139"/>
                </a:solidFill>
                <a:uFillTx/>
                <a:latin typeface="Lato"/>
                <a:ea typeface="Arial"/>
                <a:cs typeface="Segoe UI"/>
              </a:rPr>
              <a:t>9 de octubre de 2024 | Santa Fe, Argentina</a:t>
            </a:r>
            <a:r>
              <a:rPr lang="en-US" sz="700" b="1" i="0" u="none" strike="noStrike" kern="0" cap="none" spc="0" baseline="0">
                <a:solidFill>
                  <a:srgbClr val="1A3139"/>
                </a:solidFill>
                <a:uFillTx/>
                <a:latin typeface="Lato"/>
                <a:ea typeface="Lato"/>
                <a:cs typeface="Lato"/>
              </a:rPr>
              <a:t> </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700" b="1" i="0" u="none" strike="noStrike" kern="0" cap="none" spc="0" baseline="0">
                <a:solidFill>
                  <a:srgbClr val="1A3139"/>
                </a:solidFill>
                <a:uFillTx/>
                <a:latin typeface="Lato"/>
                <a:ea typeface="Arial"/>
                <a:cs typeface="Segoe UI"/>
              </a:rPr>
              <a:t>Facultad de Ciencias Médicas, Universidad Nacional del Litoral</a:t>
            </a:r>
            <a:r>
              <a:rPr lang="en-US" sz="900" b="1" i="0" u="none" strike="noStrike" kern="0" cap="none" spc="0" baseline="0">
                <a:solidFill>
                  <a:srgbClr val="1A3139"/>
                </a:solidFill>
                <a:uFillTx/>
                <a:latin typeface="Lato"/>
                <a:ea typeface="Lato"/>
                <a:cs typeface="Lato"/>
              </a:rPr>
              <a:t> </a:t>
            </a:r>
          </a:p>
        </p:txBody>
      </p:sp>
      <p:sp>
        <p:nvSpPr>
          <p:cNvPr id="9" name="CuadroTexto 1">
            <a:extLst>
              <a:ext uri="{FF2B5EF4-FFF2-40B4-BE49-F238E27FC236}">
                <a16:creationId xmlns:a16="http://schemas.microsoft.com/office/drawing/2014/main" id="{4FEBD44D-F24B-4D71-8271-306EF7E5C011}"/>
              </a:ext>
            </a:extLst>
          </p:cNvPr>
          <p:cNvSpPr txBox="1"/>
          <p:nvPr/>
        </p:nvSpPr>
        <p:spPr>
          <a:xfrm>
            <a:off x="168331" y="4371206"/>
            <a:ext cx="3614129" cy="600166"/>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100" b="0" i="0" u="none" strike="noStrike" kern="0" cap="none" spc="0" baseline="0">
                <a:solidFill>
                  <a:srgbClr val="767171"/>
                </a:solidFill>
                <a:uFillTx/>
                <a:latin typeface="Arial"/>
                <a:ea typeface="Arial"/>
                <a:cs typeface="Arial"/>
              </a:rPr>
              <a:t>Rol del expositor</a:t>
            </a:r>
            <a:r>
              <a:rPr lang="es-ES" sz="1050" b="0" i="0" u="none" strike="noStrike" kern="0" cap="none" spc="0" baseline="0">
                <a:solidFill>
                  <a:srgbClr val="767171"/>
                </a:solidFill>
                <a:uFillTx/>
                <a:latin typeface="Arial"/>
                <a:ea typeface="Arial"/>
                <a:cs typeface="Arial"/>
              </a:rPr>
              <a:t>:                                                                           </a:t>
            </a:r>
            <a:br>
              <a:rPr lang="es-ES" sz="1050" b="0" i="0" u="none" strike="noStrike" kern="0" cap="none" spc="0" baseline="0">
                <a:solidFill>
                  <a:srgbClr val="767171"/>
                </a:solidFill>
                <a:uFillTx/>
                <a:latin typeface="Arial"/>
                <a:ea typeface="Arial"/>
                <a:cs typeface="Arial"/>
              </a:rPr>
            </a:br>
            <a:r>
              <a:rPr lang="es-ES" sz="1100" b="0" i="0" u="none" strike="noStrike" kern="0" cap="none" spc="0" baseline="0">
                <a:solidFill>
                  <a:srgbClr val="767171"/>
                </a:solidFill>
                <a:uFillTx/>
                <a:latin typeface="Arial"/>
                <a:ea typeface="Arial"/>
                <a:cs typeface="Arial"/>
              </a:rPr>
              <a:t>Proyecto/año de convocatoria/financiador:</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100" b="0" i="0" u="none" strike="noStrike" kern="0" cap="none" spc="0" baseline="0">
                <a:solidFill>
                  <a:srgbClr val="767171"/>
                </a:solidFill>
                <a:uFillTx/>
                <a:latin typeface="Arial"/>
                <a:ea typeface="Arial"/>
                <a:cs typeface="Arial"/>
              </a:rPr>
              <a:t>correo1@hotmail.com  </a:t>
            </a:r>
            <a:endParaRPr lang="en-US" sz="1100" b="0" i="0" u="none" strike="noStrike" kern="0" cap="none" spc="0" baseline="0">
              <a:solidFill>
                <a:srgbClr val="767171"/>
              </a:solidFill>
              <a:uFillTx/>
              <a:latin typeface="Arial"/>
              <a:ea typeface="Arial"/>
              <a:cs typeface="Arial"/>
            </a:endParaRPr>
          </a:p>
        </p:txBody>
      </p:sp>
      <p:pic>
        <p:nvPicPr>
          <p:cNvPr id="10" name="Google Shape;92;p13">
            <a:extLst>
              <a:ext uri="{FF2B5EF4-FFF2-40B4-BE49-F238E27FC236}">
                <a16:creationId xmlns:a16="http://schemas.microsoft.com/office/drawing/2014/main" id="{957D3C4A-612E-4C59-AAE4-C1C06F40C012}"/>
              </a:ext>
            </a:extLst>
          </p:cNvPr>
          <p:cNvPicPr>
            <a:picLocks noChangeAspect="1"/>
          </p:cNvPicPr>
          <p:nvPr/>
        </p:nvPicPr>
        <p:blipFill>
          <a:blip r:embed="rId4">
            <a:alphaModFix/>
          </a:blip>
          <a:srcRect l="6661" t="11029" r="6453" b="10275"/>
          <a:stretch>
            <a:fillRect/>
          </a:stretch>
        </p:blipFill>
        <p:spPr>
          <a:xfrm>
            <a:off x="6130219" y="4562206"/>
            <a:ext cx="1201567" cy="381862"/>
          </a:xfrm>
          <a:prstGeom prst="rect">
            <a:avLst/>
          </a:prstGeom>
          <a:noFill/>
          <a:ln cap="flat">
            <a:noFill/>
          </a:ln>
        </p:spPr>
      </p:pic>
      <p:pic>
        <p:nvPicPr>
          <p:cNvPr id="11" name="Imagen 15">
            <a:extLst>
              <a:ext uri="{FF2B5EF4-FFF2-40B4-BE49-F238E27FC236}">
                <a16:creationId xmlns:a16="http://schemas.microsoft.com/office/drawing/2014/main" id="{DB327F64-FCCC-4EBE-96AC-0727637D00D9}"/>
              </a:ext>
            </a:extLst>
          </p:cNvPr>
          <p:cNvPicPr>
            <a:picLocks noChangeAspect="1"/>
          </p:cNvPicPr>
          <p:nvPr/>
        </p:nvPicPr>
        <p:blipFill>
          <a:blip r:embed="rId5"/>
          <a:stretch>
            <a:fillRect/>
          </a:stretch>
        </p:blipFill>
        <p:spPr>
          <a:xfrm>
            <a:off x="7431118" y="4450101"/>
            <a:ext cx="1501380" cy="591452"/>
          </a:xfrm>
          <a:prstGeom prst="rect">
            <a:avLst/>
          </a:prstGeom>
          <a:noFill/>
          <a:ln cap="flat">
            <a:noFill/>
          </a:ln>
        </p:spPr>
      </p:pic>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Google Shape;90;p13">
            <a:extLst>
              <a:ext uri="{FF2B5EF4-FFF2-40B4-BE49-F238E27FC236}">
                <a16:creationId xmlns:a16="http://schemas.microsoft.com/office/drawing/2014/main" id="{AD74804E-C7E6-4AC2-AF3E-EE6BBC14E5AE}"/>
              </a:ext>
            </a:extLst>
          </p:cNvPr>
          <p:cNvSpPr txBox="1">
            <a:spLocks noGrp="1"/>
          </p:cNvSpPr>
          <p:nvPr>
            <p:ph type="ctrTitle"/>
          </p:nvPr>
        </p:nvSpPr>
        <p:spPr>
          <a:xfrm>
            <a:off x="185531" y="85030"/>
            <a:ext cx="8746967" cy="515099"/>
          </a:xfrm>
          <a:solidFill>
            <a:srgbClr val="1A3139"/>
          </a:solidFill>
          <a:ln w="25402" cap="flat">
            <a:solidFill>
              <a:srgbClr val="112026"/>
            </a:solidFill>
            <a:prstDash val="solid"/>
          </a:ln>
        </p:spPr>
        <p:txBody>
          <a:bodyPr lIns="27303" tIns="13651" rIns="27303" bIns="13651" anchorCtr="0"/>
          <a:lstStyle/>
          <a:p>
            <a:pPr lvl="0" algn="l"/>
            <a:r>
              <a:rPr lang="en-US" sz="1400" b="1">
                <a:solidFill>
                  <a:srgbClr val="FFFFFF"/>
                </a:solidFill>
                <a:latin typeface="Arial"/>
                <a:cs typeface="Arial"/>
              </a:rPr>
              <a:t>TÍTULO</a:t>
            </a:r>
            <a:r>
              <a:rPr lang="en-US" sz="1400" b="1">
                <a:solidFill>
                  <a:srgbClr val="1F497D"/>
                </a:solidFill>
                <a:latin typeface="Arial"/>
                <a:cs typeface="Arial"/>
              </a:rPr>
              <a:t> </a:t>
            </a:r>
            <a:endParaRPr lang="en-US" sz="1400">
              <a:solidFill>
                <a:srgbClr val="1F497D"/>
              </a:solidFill>
              <a:latin typeface="Arial"/>
              <a:cs typeface="Arial"/>
            </a:endParaRPr>
          </a:p>
        </p:txBody>
      </p:sp>
      <p:sp>
        <p:nvSpPr>
          <p:cNvPr id="3" name="Google Shape;91;p13" descr="blob:https://web.whatsapp.com/e1bdeb0b-3c52-494a-8431-b1f817cc306f">
            <a:extLst>
              <a:ext uri="{FF2B5EF4-FFF2-40B4-BE49-F238E27FC236}">
                <a16:creationId xmlns:a16="http://schemas.microsoft.com/office/drawing/2014/main" id="{1998C84D-EC52-4059-A714-F9A26691CBBB}"/>
              </a:ext>
            </a:extLst>
          </p:cNvPr>
          <p:cNvSpPr txBox="1"/>
          <p:nvPr/>
        </p:nvSpPr>
        <p:spPr>
          <a:xfrm>
            <a:off x="2792321" y="1504050"/>
            <a:ext cx="91074" cy="91074"/>
          </a:xfrm>
          <a:prstGeom prst="rect">
            <a:avLst/>
          </a:prstGeom>
          <a:noFill/>
          <a:ln cap="flat">
            <a:noFill/>
          </a:ln>
        </p:spPr>
        <p:txBody>
          <a:bodyPr vert="horz" wrap="square" lIns="27303" tIns="13651" rIns="27303" bIns="1365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537" b="0" i="0" u="none" strike="noStrike" kern="0" cap="none" spc="0" baseline="0">
              <a:solidFill>
                <a:srgbClr val="000000"/>
              </a:solidFill>
              <a:uFillTx/>
              <a:latin typeface="Arial"/>
              <a:ea typeface="Arial"/>
              <a:cs typeface="Arial"/>
            </a:endParaRPr>
          </a:p>
        </p:txBody>
      </p:sp>
      <p:sp>
        <p:nvSpPr>
          <p:cNvPr id="4" name="Google Shape;102;p13">
            <a:extLst>
              <a:ext uri="{FF2B5EF4-FFF2-40B4-BE49-F238E27FC236}">
                <a16:creationId xmlns:a16="http://schemas.microsoft.com/office/drawing/2014/main" id="{75FACCF7-FD74-4E00-B565-C3E427A63E4F}"/>
              </a:ext>
            </a:extLst>
          </p:cNvPr>
          <p:cNvSpPr txBox="1">
            <a:spLocks noGrp="1"/>
          </p:cNvSpPr>
          <p:nvPr>
            <p:ph type="body" idx="4294967295"/>
          </p:nvPr>
        </p:nvSpPr>
        <p:spPr>
          <a:xfrm>
            <a:off x="185531" y="786932"/>
            <a:ext cx="3596938" cy="3689137"/>
          </a:xfrm>
        </p:spPr>
        <p:txBody>
          <a:bodyPr/>
          <a:lstStyle/>
          <a:p>
            <a:pPr marL="0" lvl="0" indent="0" algn="just">
              <a:spcBef>
                <a:spcPts val="0"/>
              </a:spcBef>
              <a:buNone/>
            </a:pPr>
            <a:r>
              <a:rPr lang="en-US" sz="1200" b="1">
                <a:solidFill>
                  <a:srgbClr val="1A3139"/>
                </a:solidFill>
                <a:latin typeface="Arial"/>
                <a:cs typeface="Arial"/>
              </a:rPr>
              <a:t>INTRODUCCIÓN</a:t>
            </a:r>
          </a:p>
          <a:p>
            <a:pPr marL="0" lvl="0" indent="0" algn="just">
              <a:spcBef>
                <a:spcPts val="0"/>
              </a:spcBef>
              <a:buNone/>
            </a:pPr>
            <a:r>
              <a:rPr lang="en-US" sz="1200">
                <a:solidFill>
                  <a:srgbClr val="767171"/>
                </a:solidFill>
                <a:latin typeface="Arial"/>
                <a:cs typeface="Arial"/>
              </a:rPr>
              <a:t>Lorem ipsum dolor sit amet, consectetuer adipiscing elit, sed diam nonummy nibh euismod tincidunt ut laoreet dolore magna aliquam erat volutpat. Objetivo:  tation ullamcorper suscipit lobortis nisl ut aliquip ex ea commodo consequat. </a:t>
            </a:r>
          </a:p>
          <a:p>
            <a:pPr marL="0" lvl="0" indent="0" algn="just">
              <a:spcBef>
                <a:spcPts val="0"/>
              </a:spcBef>
              <a:buNone/>
            </a:pPr>
            <a:endParaRPr lang="en-US" sz="1200">
              <a:solidFill>
                <a:srgbClr val="767171"/>
              </a:solidFill>
              <a:latin typeface="Arial"/>
              <a:cs typeface="Arial"/>
            </a:endParaRPr>
          </a:p>
          <a:p>
            <a:pPr marL="0" lvl="0" indent="0" algn="just">
              <a:spcBef>
                <a:spcPts val="0"/>
              </a:spcBef>
              <a:buNone/>
            </a:pPr>
            <a:r>
              <a:rPr lang="en-US" sz="1200" b="1">
                <a:solidFill>
                  <a:srgbClr val="1A3139"/>
                </a:solidFill>
                <a:latin typeface="Arial"/>
                <a:cs typeface="Arial"/>
              </a:rPr>
              <a:t>MATERIALES Y MÉTODOS </a:t>
            </a:r>
          </a:p>
          <a:p>
            <a:pPr marL="0" lvl="0" indent="0" algn="just">
              <a:spcBef>
                <a:spcPts val="0"/>
              </a:spcBef>
              <a:buNone/>
            </a:pPr>
            <a:r>
              <a:rPr lang="en-US" sz="1200">
                <a:solidFill>
                  <a:srgbClr val="767171"/>
                </a:solidFill>
                <a:latin typeface="Arial"/>
                <a:cs typeface="Arial"/>
              </a:rPr>
              <a:t>Duis autem vel eum iriure dolor in hendrerit in vulputate velit esse molestie consequat, vel illum dolore eu feugiat nulla facilisis at vero eros et accumsan et iusto odio dignissim qui blandit praesent luptatum zzril delenit augue.</a:t>
            </a:r>
          </a:p>
          <a:p>
            <a:pPr marL="0" lvl="0" indent="0" algn="just">
              <a:spcBef>
                <a:spcPts val="0"/>
              </a:spcBef>
              <a:buNone/>
            </a:pPr>
            <a:r>
              <a:rPr lang="en-US" sz="1200">
                <a:solidFill>
                  <a:srgbClr val="767171"/>
                </a:solidFill>
                <a:latin typeface="Arial"/>
                <a:cs typeface="Arial"/>
              </a:rPr>
              <a:t>Dolore eu feugiat nulla facilisis at vero eros et accumsan et iusto odio dignissim qui blandit praesent luptatum zzril delenit augue.</a:t>
            </a:r>
          </a:p>
          <a:p>
            <a:pPr marL="0" lvl="0" indent="0" algn="just">
              <a:spcBef>
                <a:spcPts val="0"/>
              </a:spcBef>
              <a:buNone/>
            </a:pPr>
            <a:endParaRPr lang="en-US" sz="1400">
              <a:solidFill>
                <a:srgbClr val="262626"/>
              </a:solidFill>
              <a:latin typeface="Arial"/>
              <a:cs typeface="Arial"/>
            </a:endParaRPr>
          </a:p>
          <a:p>
            <a:pPr marL="0" lvl="0" indent="0" algn="just">
              <a:spcBef>
                <a:spcPts val="0"/>
              </a:spcBef>
              <a:buNone/>
            </a:pPr>
            <a:endParaRPr lang="en-US" sz="1400">
              <a:solidFill>
                <a:srgbClr val="262626"/>
              </a:solidFill>
              <a:latin typeface="Arial"/>
              <a:cs typeface="Arial"/>
            </a:endParaRPr>
          </a:p>
        </p:txBody>
      </p:sp>
      <p:sp>
        <p:nvSpPr>
          <p:cNvPr id="5" name="Google Shape;103;p13">
            <a:extLst>
              <a:ext uri="{FF2B5EF4-FFF2-40B4-BE49-F238E27FC236}">
                <a16:creationId xmlns:a16="http://schemas.microsoft.com/office/drawing/2014/main" id="{76CEE1E0-9920-40B6-B141-F6D404021B8E}"/>
              </a:ext>
            </a:extLst>
          </p:cNvPr>
          <p:cNvSpPr txBox="1">
            <a:spLocks noGrp="1"/>
          </p:cNvSpPr>
          <p:nvPr>
            <p:ph type="body" idx="4294967295"/>
          </p:nvPr>
        </p:nvSpPr>
        <p:spPr>
          <a:xfrm>
            <a:off x="3924970" y="786932"/>
            <a:ext cx="5007528" cy="3779471"/>
          </a:xfrm>
        </p:spPr>
        <p:txBody>
          <a:bodyPr/>
          <a:lstStyle/>
          <a:p>
            <a:pPr marL="0" lvl="0" indent="0" algn="just">
              <a:spcBef>
                <a:spcPts val="0"/>
              </a:spcBef>
              <a:buNone/>
            </a:pPr>
            <a:r>
              <a:rPr lang="en-US" sz="1200" b="1">
                <a:solidFill>
                  <a:srgbClr val="1A3139"/>
                </a:solidFill>
                <a:latin typeface="Arial"/>
                <a:cs typeface="Arial"/>
              </a:rPr>
              <a:t>RESULTADOS O INDICADORES </a:t>
            </a:r>
          </a:p>
          <a:p>
            <a:pPr marL="0" lvl="0" indent="0" algn="just">
              <a:spcBef>
                <a:spcPts val="0"/>
              </a:spcBef>
              <a:buNone/>
            </a:pPr>
            <a:r>
              <a:rPr lang="en-US" sz="1200">
                <a:solidFill>
                  <a:srgbClr val="767171"/>
                </a:solidFill>
                <a:latin typeface="Arial"/>
                <a:cs typeface="Arial"/>
              </a:rPr>
              <a:t>Lorem ipsum dolor sit amet, consectetuer adipiscing elit, sed diam nonummy nibh euismod tincidunt ut laoreet dolore magna aliquam erat volutpat. Lorem ipsum dolor sit amet, consectetuer adipiscing elit, sed diam.</a:t>
            </a:r>
          </a:p>
          <a:p>
            <a:pPr marL="0" lvl="0" indent="0" algn="just">
              <a:spcBef>
                <a:spcPts val="0"/>
              </a:spcBef>
              <a:buNone/>
            </a:pPr>
            <a:endParaRPr lang="en-US" sz="1200">
              <a:solidFill>
                <a:srgbClr val="767171"/>
              </a:solidFill>
              <a:latin typeface="Arial"/>
              <a:cs typeface="Arial"/>
            </a:endParaRPr>
          </a:p>
          <a:p>
            <a:pPr marL="0" lvl="0" indent="0" algn="just">
              <a:spcBef>
                <a:spcPts val="0"/>
              </a:spcBef>
              <a:buNone/>
            </a:pPr>
            <a:endParaRPr lang="en-US" sz="1200">
              <a:solidFill>
                <a:srgbClr val="767171"/>
              </a:solidFill>
              <a:latin typeface="Arial"/>
              <a:cs typeface="Arial"/>
            </a:endParaRPr>
          </a:p>
          <a:p>
            <a:pPr marL="0" lvl="0" indent="0" algn="just">
              <a:spcBef>
                <a:spcPts val="0"/>
              </a:spcBef>
              <a:buNone/>
            </a:pPr>
            <a:endParaRPr lang="en-US" sz="1200">
              <a:solidFill>
                <a:srgbClr val="767171"/>
              </a:solidFill>
              <a:latin typeface="Arial"/>
              <a:cs typeface="Arial"/>
            </a:endParaRPr>
          </a:p>
          <a:p>
            <a:pPr marL="0" lvl="0" indent="0" algn="just">
              <a:spcBef>
                <a:spcPts val="0"/>
              </a:spcBef>
              <a:buNone/>
            </a:pPr>
            <a:endParaRPr lang="en-US" sz="1200">
              <a:solidFill>
                <a:srgbClr val="767171"/>
              </a:solidFill>
              <a:latin typeface="Arial"/>
              <a:cs typeface="Arial"/>
            </a:endParaRPr>
          </a:p>
          <a:p>
            <a:pPr marL="0" lvl="0" indent="0" algn="just">
              <a:spcBef>
                <a:spcPts val="0"/>
              </a:spcBef>
              <a:buNone/>
            </a:pPr>
            <a:endParaRPr lang="en-US" sz="1200">
              <a:solidFill>
                <a:srgbClr val="767171"/>
              </a:solidFill>
              <a:latin typeface="Arial"/>
              <a:cs typeface="Arial"/>
            </a:endParaRPr>
          </a:p>
          <a:p>
            <a:pPr marL="0" lvl="0" indent="0" algn="just">
              <a:spcBef>
                <a:spcPts val="0"/>
              </a:spcBef>
              <a:buNone/>
            </a:pPr>
            <a:endParaRPr lang="en-US" sz="1200">
              <a:solidFill>
                <a:srgbClr val="767171"/>
              </a:solidFill>
              <a:latin typeface="Arial"/>
              <a:cs typeface="Arial"/>
            </a:endParaRPr>
          </a:p>
          <a:p>
            <a:pPr marL="0" lvl="0" indent="0" algn="just">
              <a:spcBef>
                <a:spcPts val="0"/>
              </a:spcBef>
              <a:buNone/>
            </a:pPr>
            <a:endParaRPr lang="en-US" sz="1200">
              <a:solidFill>
                <a:srgbClr val="767171"/>
              </a:solidFill>
              <a:latin typeface="Arial"/>
              <a:cs typeface="Arial"/>
            </a:endParaRPr>
          </a:p>
          <a:p>
            <a:pPr marL="0" lvl="0" indent="0" algn="just">
              <a:spcBef>
                <a:spcPts val="0"/>
              </a:spcBef>
              <a:buNone/>
            </a:pPr>
            <a:endParaRPr lang="en-US" sz="1200">
              <a:solidFill>
                <a:srgbClr val="767171"/>
              </a:solidFill>
              <a:latin typeface="Arial"/>
              <a:cs typeface="Arial"/>
            </a:endParaRPr>
          </a:p>
          <a:p>
            <a:pPr marL="0" lvl="0" indent="0" algn="just">
              <a:spcBef>
                <a:spcPts val="0"/>
              </a:spcBef>
              <a:buNone/>
            </a:pPr>
            <a:endParaRPr lang="en-US" sz="1200" b="1">
              <a:solidFill>
                <a:srgbClr val="1A3139"/>
              </a:solidFill>
              <a:latin typeface="Arial"/>
              <a:cs typeface="Arial"/>
            </a:endParaRPr>
          </a:p>
          <a:p>
            <a:pPr marL="0" lvl="0" indent="0" algn="just">
              <a:spcBef>
                <a:spcPts val="0"/>
              </a:spcBef>
              <a:buNone/>
            </a:pPr>
            <a:endParaRPr lang="en-US" sz="1200" b="1">
              <a:solidFill>
                <a:srgbClr val="1A3139"/>
              </a:solidFill>
              <a:latin typeface="Arial"/>
              <a:cs typeface="Arial"/>
            </a:endParaRPr>
          </a:p>
          <a:p>
            <a:pPr marL="0" lvl="0" indent="0" algn="just">
              <a:spcBef>
                <a:spcPts val="0"/>
              </a:spcBef>
              <a:buNone/>
            </a:pPr>
            <a:r>
              <a:rPr lang="en-US" sz="1200" b="1">
                <a:solidFill>
                  <a:srgbClr val="1A3139"/>
                </a:solidFill>
                <a:latin typeface="Arial"/>
                <a:cs typeface="Arial"/>
              </a:rPr>
              <a:t>CONCLUSIÓN (OPCIONAL)</a:t>
            </a:r>
          </a:p>
          <a:p>
            <a:pPr marL="0" lvl="0" indent="0" algn="just">
              <a:spcBef>
                <a:spcPts val="0"/>
              </a:spcBef>
              <a:buNone/>
            </a:pPr>
            <a:r>
              <a:rPr lang="en-US" sz="1200">
                <a:solidFill>
                  <a:srgbClr val="767171"/>
                </a:solidFill>
                <a:latin typeface="Arial"/>
                <a:cs typeface="Arial"/>
              </a:rPr>
              <a:t>Ut wisi enim ad minim veniam, quis nostrud exerci tation ullamcorper suscipit lobortis nisl ut aliquip ex ea commodo consequat. Duis autem vel eum iriure dolor in hendrerit in vulputate velit esse molestie consequat. </a:t>
            </a:r>
          </a:p>
        </p:txBody>
      </p:sp>
      <p:grpSp>
        <p:nvGrpSpPr>
          <p:cNvPr id="6" name="Google Shape;135;p15">
            <a:extLst>
              <a:ext uri="{FF2B5EF4-FFF2-40B4-BE49-F238E27FC236}">
                <a16:creationId xmlns:a16="http://schemas.microsoft.com/office/drawing/2014/main" id="{D162D580-F10F-4E72-9E5F-D4A6E169686A}"/>
              </a:ext>
            </a:extLst>
          </p:cNvPr>
          <p:cNvGrpSpPr/>
          <p:nvPr/>
        </p:nvGrpSpPr>
        <p:grpSpPr>
          <a:xfrm>
            <a:off x="4715688" y="1919545"/>
            <a:ext cx="3541334" cy="1680035"/>
            <a:chOff x="4715688" y="1919545"/>
            <a:chExt cx="3541334" cy="1680035"/>
          </a:xfrm>
        </p:grpSpPr>
        <p:pic>
          <p:nvPicPr>
            <p:cNvPr id="7" name="Google Shape;136;p15">
              <a:extLst>
                <a:ext uri="{FF2B5EF4-FFF2-40B4-BE49-F238E27FC236}">
                  <a16:creationId xmlns:a16="http://schemas.microsoft.com/office/drawing/2014/main" id="{ABAC834F-54FD-438E-8DC3-2D659D334D9B}"/>
                </a:ext>
              </a:extLst>
            </p:cNvPr>
            <p:cNvPicPr>
              <a:picLocks noChangeAspect="1"/>
            </p:cNvPicPr>
            <p:nvPr/>
          </p:nvPicPr>
          <p:blipFill>
            <a:blip r:embed="rId3">
              <a:alphaModFix/>
            </a:blip>
            <a:srcRect l="2226" r="6532"/>
            <a:stretch>
              <a:fillRect/>
            </a:stretch>
          </p:blipFill>
          <p:spPr>
            <a:xfrm>
              <a:off x="4715688" y="1919545"/>
              <a:ext cx="1044958" cy="1302663"/>
            </a:xfrm>
            <a:prstGeom prst="rect">
              <a:avLst/>
            </a:prstGeom>
            <a:solidFill>
              <a:srgbClr val="ECECEC"/>
            </a:solidFill>
            <a:ln cap="flat">
              <a:noFill/>
            </a:ln>
            <a:effectLst>
              <a:outerShdw dist="18004" dir="5400000" algn="tl">
                <a:srgbClr val="000000">
                  <a:alpha val="40000"/>
                </a:srgbClr>
              </a:outerShdw>
            </a:effectLst>
          </p:spPr>
        </p:pic>
        <p:sp>
          <p:nvSpPr>
            <p:cNvPr id="8" name="Google Shape;137;p15">
              <a:extLst>
                <a:ext uri="{FF2B5EF4-FFF2-40B4-BE49-F238E27FC236}">
                  <a16:creationId xmlns:a16="http://schemas.microsoft.com/office/drawing/2014/main" id="{05C3CBB8-2A6A-4E85-8824-88FF0E75245B}"/>
                </a:ext>
              </a:extLst>
            </p:cNvPr>
            <p:cNvSpPr txBox="1"/>
            <p:nvPr/>
          </p:nvSpPr>
          <p:spPr>
            <a:xfrm>
              <a:off x="4715688" y="3182002"/>
              <a:ext cx="1045104" cy="393786"/>
            </a:xfrm>
            <a:prstGeom prst="rect">
              <a:avLst/>
            </a:prstGeom>
            <a:noFill/>
            <a:ln cap="flat">
              <a:noFill/>
            </a:ln>
          </p:spPr>
          <p:txBody>
            <a:bodyPr vert="horz" wrap="square" lIns="27303" tIns="13651" rIns="27303" bIns="1365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900" b="0" i="0" u="none" strike="noStrike" kern="0" cap="none" spc="0" baseline="0">
                  <a:solidFill>
                    <a:srgbClr val="262626"/>
                  </a:solidFill>
                  <a:uFillTx/>
                  <a:latin typeface="Arial"/>
                  <a:ea typeface="Arial"/>
                  <a:cs typeface="Arial"/>
                </a:rPr>
                <a:t>Pie de FOTO</a:t>
              </a:r>
            </a:p>
          </p:txBody>
        </p:sp>
        <p:pic>
          <p:nvPicPr>
            <p:cNvPr id="9" name="Google Shape;138;p15">
              <a:extLst>
                <a:ext uri="{FF2B5EF4-FFF2-40B4-BE49-F238E27FC236}">
                  <a16:creationId xmlns:a16="http://schemas.microsoft.com/office/drawing/2014/main" id="{22423D26-A3B5-426E-A080-704E41AEF9C6}"/>
                </a:ext>
              </a:extLst>
            </p:cNvPr>
            <p:cNvPicPr>
              <a:picLocks noChangeAspect="1"/>
            </p:cNvPicPr>
            <p:nvPr/>
          </p:nvPicPr>
          <p:blipFill>
            <a:blip r:embed="rId3">
              <a:alphaModFix/>
            </a:blip>
            <a:srcRect l="2226" r="6532"/>
            <a:stretch>
              <a:fillRect/>
            </a:stretch>
          </p:blipFill>
          <p:spPr>
            <a:xfrm>
              <a:off x="5983815" y="1919545"/>
              <a:ext cx="1044958" cy="1302663"/>
            </a:xfrm>
            <a:prstGeom prst="rect">
              <a:avLst/>
            </a:prstGeom>
            <a:solidFill>
              <a:srgbClr val="ECECEC"/>
            </a:solidFill>
            <a:ln cap="flat">
              <a:noFill/>
            </a:ln>
            <a:effectLst>
              <a:outerShdw dist="18004" dir="5400000" algn="tl">
                <a:srgbClr val="000000">
                  <a:alpha val="40000"/>
                </a:srgbClr>
              </a:outerShdw>
            </a:effectLst>
          </p:spPr>
        </p:pic>
        <p:sp>
          <p:nvSpPr>
            <p:cNvPr id="10" name="Google Shape;139;p15">
              <a:extLst>
                <a:ext uri="{FF2B5EF4-FFF2-40B4-BE49-F238E27FC236}">
                  <a16:creationId xmlns:a16="http://schemas.microsoft.com/office/drawing/2014/main" id="{01C34E3F-A2C6-4C11-B471-A16DCA2BCD8B}"/>
                </a:ext>
              </a:extLst>
            </p:cNvPr>
            <p:cNvSpPr txBox="1"/>
            <p:nvPr/>
          </p:nvSpPr>
          <p:spPr>
            <a:xfrm>
              <a:off x="5983815" y="3205794"/>
              <a:ext cx="1045104" cy="393786"/>
            </a:xfrm>
            <a:prstGeom prst="rect">
              <a:avLst/>
            </a:prstGeom>
            <a:noFill/>
            <a:ln cap="flat">
              <a:noFill/>
            </a:ln>
          </p:spPr>
          <p:txBody>
            <a:bodyPr vert="horz" wrap="square" lIns="27303" tIns="13651" rIns="27303" bIns="1365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900" b="0" i="0" u="none" strike="noStrike" kern="0" cap="none" spc="0" baseline="0">
                  <a:solidFill>
                    <a:srgbClr val="262626"/>
                  </a:solidFill>
                  <a:uFillTx/>
                  <a:latin typeface="Arial"/>
                  <a:ea typeface="Arial"/>
                  <a:cs typeface="Arial"/>
                </a:rPr>
                <a:t>Pie de FOTO</a:t>
              </a:r>
            </a:p>
          </p:txBody>
        </p:sp>
        <p:pic>
          <p:nvPicPr>
            <p:cNvPr id="11" name="Google Shape;140;p15">
              <a:extLst>
                <a:ext uri="{FF2B5EF4-FFF2-40B4-BE49-F238E27FC236}">
                  <a16:creationId xmlns:a16="http://schemas.microsoft.com/office/drawing/2014/main" id="{62EFD932-146A-409E-825C-0395AD615D1F}"/>
                </a:ext>
              </a:extLst>
            </p:cNvPr>
            <p:cNvPicPr>
              <a:picLocks noChangeAspect="1"/>
            </p:cNvPicPr>
            <p:nvPr/>
          </p:nvPicPr>
          <p:blipFill>
            <a:blip r:embed="rId3">
              <a:alphaModFix/>
            </a:blip>
            <a:srcRect l="2226" r="6532"/>
            <a:stretch>
              <a:fillRect/>
            </a:stretch>
          </p:blipFill>
          <p:spPr>
            <a:xfrm>
              <a:off x="7211918" y="1919545"/>
              <a:ext cx="1044958" cy="1302663"/>
            </a:xfrm>
            <a:prstGeom prst="rect">
              <a:avLst/>
            </a:prstGeom>
            <a:solidFill>
              <a:srgbClr val="ECECEC"/>
            </a:solidFill>
            <a:ln cap="flat">
              <a:noFill/>
            </a:ln>
            <a:effectLst>
              <a:outerShdw dist="18004" dir="5400000" algn="tl">
                <a:srgbClr val="000000">
                  <a:alpha val="40000"/>
                </a:srgbClr>
              </a:outerShdw>
            </a:effectLst>
          </p:spPr>
        </p:pic>
        <p:sp>
          <p:nvSpPr>
            <p:cNvPr id="12" name="Google Shape;141;p15">
              <a:extLst>
                <a:ext uri="{FF2B5EF4-FFF2-40B4-BE49-F238E27FC236}">
                  <a16:creationId xmlns:a16="http://schemas.microsoft.com/office/drawing/2014/main" id="{2C25A24F-CAD9-4AB7-A943-F972AEC27302}"/>
                </a:ext>
              </a:extLst>
            </p:cNvPr>
            <p:cNvSpPr txBox="1"/>
            <p:nvPr/>
          </p:nvSpPr>
          <p:spPr>
            <a:xfrm>
              <a:off x="7211918" y="3182002"/>
              <a:ext cx="1045104" cy="393786"/>
            </a:xfrm>
            <a:prstGeom prst="rect">
              <a:avLst/>
            </a:prstGeom>
            <a:noFill/>
            <a:ln cap="flat">
              <a:noFill/>
            </a:ln>
          </p:spPr>
          <p:txBody>
            <a:bodyPr vert="horz" wrap="square" lIns="27303" tIns="13651" rIns="27303" bIns="1365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900" b="0" i="0" u="none" strike="noStrike" kern="0" cap="none" spc="0" baseline="0">
                  <a:solidFill>
                    <a:srgbClr val="262626"/>
                  </a:solidFill>
                  <a:uFillTx/>
                  <a:latin typeface="Arial"/>
                  <a:ea typeface="Arial"/>
                  <a:cs typeface="Arial"/>
                </a:rPr>
                <a:t>Pie de FOTO</a:t>
              </a:r>
            </a:p>
          </p:txBody>
        </p:sp>
      </p:grpSp>
      <p:pic>
        <p:nvPicPr>
          <p:cNvPr id="13" name="Google Shape;92;p13">
            <a:extLst>
              <a:ext uri="{FF2B5EF4-FFF2-40B4-BE49-F238E27FC236}">
                <a16:creationId xmlns:a16="http://schemas.microsoft.com/office/drawing/2014/main" id="{A0F138CB-B2AD-4AC6-8FE3-7B1F07201A84}"/>
              </a:ext>
            </a:extLst>
          </p:cNvPr>
          <p:cNvPicPr>
            <a:picLocks noChangeAspect="1"/>
          </p:cNvPicPr>
          <p:nvPr/>
        </p:nvPicPr>
        <p:blipFill>
          <a:blip r:embed="rId4">
            <a:alphaModFix/>
          </a:blip>
          <a:srcRect l="6661" t="11029" r="6453" b="10275"/>
          <a:stretch>
            <a:fillRect/>
          </a:stretch>
        </p:blipFill>
        <p:spPr>
          <a:xfrm>
            <a:off x="6130219" y="4562206"/>
            <a:ext cx="1201567" cy="381862"/>
          </a:xfrm>
          <a:prstGeom prst="rect">
            <a:avLst/>
          </a:prstGeom>
          <a:noFill/>
          <a:ln cap="flat">
            <a:noFill/>
          </a:ln>
        </p:spPr>
      </p:pic>
      <p:pic>
        <p:nvPicPr>
          <p:cNvPr id="14" name="Imagen 15">
            <a:extLst>
              <a:ext uri="{FF2B5EF4-FFF2-40B4-BE49-F238E27FC236}">
                <a16:creationId xmlns:a16="http://schemas.microsoft.com/office/drawing/2014/main" id="{60BDE390-45E1-4429-9186-0F16C30D6303}"/>
              </a:ext>
            </a:extLst>
          </p:cNvPr>
          <p:cNvPicPr>
            <a:picLocks noChangeAspect="1"/>
          </p:cNvPicPr>
          <p:nvPr/>
        </p:nvPicPr>
        <p:blipFill>
          <a:blip r:embed="rId5"/>
          <a:stretch>
            <a:fillRect/>
          </a:stretch>
        </p:blipFill>
        <p:spPr>
          <a:xfrm>
            <a:off x="7431118" y="4450101"/>
            <a:ext cx="1501380" cy="591452"/>
          </a:xfrm>
          <a:prstGeom prst="rect">
            <a:avLst/>
          </a:prstGeom>
          <a:noFill/>
          <a:ln cap="flat">
            <a:noFill/>
          </a:ln>
        </p:spPr>
      </p:pic>
      <p:sp>
        <p:nvSpPr>
          <p:cNvPr id="15" name="CuadroTexto 1">
            <a:extLst>
              <a:ext uri="{FF2B5EF4-FFF2-40B4-BE49-F238E27FC236}">
                <a16:creationId xmlns:a16="http://schemas.microsoft.com/office/drawing/2014/main" id="{96C2D502-C154-4C01-8364-5DCBAFDE9B21}"/>
              </a:ext>
            </a:extLst>
          </p:cNvPr>
          <p:cNvSpPr txBox="1"/>
          <p:nvPr/>
        </p:nvSpPr>
        <p:spPr>
          <a:xfrm>
            <a:off x="168331" y="4371206"/>
            <a:ext cx="3614129" cy="600166"/>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100" b="0" i="0" u="none" strike="noStrike" kern="0" cap="none" spc="0" baseline="0">
                <a:solidFill>
                  <a:srgbClr val="767171"/>
                </a:solidFill>
                <a:uFillTx/>
                <a:latin typeface="Arial"/>
                <a:ea typeface="Arial"/>
                <a:cs typeface="Arial"/>
              </a:rPr>
              <a:t>Rol del expositor</a:t>
            </a:r>
            <a:r>
              <a:rPr lang="es-ES" sz="1050" b="0" i="0" u="none" strike="noStrike" kern="0" cap="none" spc="0" baseline="0">
                <a:solidFill>
                  <a:srgbClr val="767171"/>
                </a:solidFill>
                <a:uFillTx/>
                <a:latin typeface="Arial"/>
                <a:ea typeface="Arial"/>
                <a:cs typeface="Arial"/>
              </a:rPr>
              <a:t>:                                                                           </a:t>
            </a:r>
            <a:br>
              <a:rPr lang="es-ES" sz="1050" b="0" i="0" u="none" strike="noStrike" kern="0" cap="none" spc="0" baseline="0">
                <a:solidFill>
                  <a:srgbClr val="767171"/>
                </a:solidFill>
                <a:uFillTx/>
                <a:latin typeface="Arial"/>
                <a:ea typeface="Arial"/>
                <a:cs typeface="Arial"/>
              </a:rPr>
            </a:br>
            <a:r>
              <a:rPr lang="es-ES" sz="1100" b="0" i="0" u="none" strike="noStrike" kern="0" cap="none" spc="0" baseline="0">
                <a:solidFill>
                  <a:srgbClr val="767171"/>
                </a:solidFill>
                <a:uFillTx/>
                <a:latin typeface="Arial"/>
                <a:ea typeface="Arial"/>
                <a:cs typeface="Arial"/>
              </a:rPr>
              <a:t>Proyecto/año de convocatoria/financiador:</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100" b="0" i="0" u="none" strike="noStrike" kern="0" cap="none" spc="0" baseline="0">
                <a:solidFill>
                  <a:srgbClr val="767171"/>
                </a:solidFill>
                <a:uFillTx/>
                <a:latin typeface="Arial"/>
                <a:ea typeface="Arial"/>
                <a:cs typeface="Arial"/>
              </a:rPr>
              <a:t>correo1@hotmail.com  </a:t>
            </a:r>
            <a:endParaRPr lang="en-US" sz="1100" b="0" i="0" u="none" strike="noStrike" kern="0" cap="none" spc="0" baseline="0">
              <a:solidFill>
                <a:srgbClr val="767171"/>
              </a:solidFill>
              <a:uFillTx/>
              <a:latin typeface="Arial"/>
              <a:ea typeface="Arial"/>
              <a:cs typeface="Arial"/>
            </a:endParaRPr>
          </a:p>
        </p:txBody>
      </p:sp>
    </p:spTree>
  </p:cSld>
  <p:clrMapOvr>
    <a:masterClrMapping/>
  </p:clrMapOvr>
  <p:transition spd="slow">
    <p:fade/>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707</Words>
  <Application>Microsoft Office PowerPoint</Application>
  <PresentationFormat>Panorámica</PresentationFormat>
  <Paragraphs>102</Paragraphs>
  <Slides>3</Slides>
  <Notes>3</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Lato</vt:lpstr>
      <vt:lpstr>Tema de Office</vt:lpstr>
      <vt:lpstr>TÍTULO </vt:lpstr>
      <vt:lpstr>Presentación de PowerPoint</vt:lpstr>
      <vt:lpstr>TÍTULO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dc:title>
  <dc:creator>PC</dc:creator>
  <cp:lastModifiedBy>Extensión</cp:lastModifiedBy>
  <cp:revision>42</cp:revision>
  <dcterms:modified xsi:type="dcterms:W3CDTF">2024-08-15T11:28:04Z</dcterms:modified>
</cp:coreProperties>
</file>