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61" r:id="rId4"/>
  </p:sldIdLst>
  <p:sldSz cx="9134475" cy="5143500"/>
  <p:notesSz cx="9144000" cy="6858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F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4666225C-60C8-4DFF-AFD0-0BB71D5A750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962396" cy="3440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A51FD3B4-60F4-4A01-ACBB-C3814E39AE9E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5179481" y="0"/>
            <a:ext cx="3962396" cy="3440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4" name="Google Shape;5;n">
            <a:extLst>
              <a:ext uri="{FF2B5EF4-FFF2-40B4-BE49-F238E27FC236}">
                <a16:creationId xmlns:a16="http://schemas.microsoft.com/office/drawing/2014/main" id="{10BA137C-6ADE-4F24-9492-1B2AA28B45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6191" y="857250"/>
            <a:ext cx="4111627" cy="2314574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miter/>
          </a:ln>
        </p:spPr>
      </p:sp>
      <p:sp>
        <p:nvSpPr>
          <p:cNvPr id="5" name="Google Shape;6;n">
            <a:extLst>
              <a:ext uri="{FF2B5EF4-FFF2-40B4-BE49-F238E27FC236}">
                <a16:creationId xmlns:a16="http://schemas.microsoft.com/office/drawing/2014/main" id="{085012FA-E908-49B2-A9D9-59BBE284AD5C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914400" y="3300407"/>
            <a:ext cx="7315200" cy="27003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6" name="Google Shape;7;n">
            <a:extLst>
              <a:ext uri="{FF2B5EF4-FFF2-40B4-BE49-F238E27FC236}">
                <a16:creationId xmlns:a16="http://schemas.microsoft.com/office/drawing/2014/main" id="{A9F9BBE0-1E0A-402F-A057-8A5ECEBE2A1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6513911"/>
            <a:ext cx="3962396" cy="3440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Google Shape;8;n">
            <a:extLst>
              <a:ext uri="{FF2B5EF4-FFF2-40B4-BE49-F238E27FC236}">
                <a16:creationId xmlns:a16="http://schemas.microsoft.com/office/drawing/2014/main" id="{6318300E-0A7D-4569-B952-F11B244F41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5179481" y="6513911"/>
            <a:ext cx="3962396" cy="3440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fld id="{7CC2318F-73F5-444B-B6B7-74D1E9944282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38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2860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0" cap="none" spc="0" baseline="0">
        <a:solidFill>
          <a:srgbClr val="000000"/>
        </a:solidFill>
        <a:uFillTx/>
        <a:latin typeface="Arial"/>
        <a:ea typeface="Arial"/>
        <a:cs typeface="Arial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5;p1:notes">
            <a:extLst>
              <a:ext uri="{FF2B5EF4-FFF2-40B4-BE49-F238E27FC236}">
                <a16:creationId xmlns:a16="http://schemas.microsoft.com/office/drawing/2014/main" id="{E3C8BE34-6B90-4B79-9E74-40408CA701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16188" y="857250"/>
            <a:ext cx="4111625" cy="2314575"/>
          </a:xfrm>
          <a:ln>
            <a:noFill/>
            <a:prstDash val="solid"/>
          </a:ln>
        </p:spPr>
      </p:sp>
      <p:sp>
        <p:nvSpPr>
          <p:cNvPr id="3" name="Google Shape;86;p1:notes">
            <a:extLst>
              <a:ext uri="{FF2B5EF4-FFF2-40B4-BE49-F238E27FC236}">
                <a16:creationId xmlns:a16="http://schemas.microsoft.com/office/drawing/2014/main" id="{3DE17B8A-A00D-49F2-BC4C-6FC8109076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Google Shape;87;p1:notes">
            <a:extLst>
              <a:ext uri="{FF2B5EF4-FFF2-40B4-BE49-F238E27FC236}">
                <a16:creationId xmlns:a16="http://schemas.microsoft.com/office/drawing/2014/main" id="{E9A8B1D1-C265-41F7-88BC-7DD5B13C8C7E}"/>
              </a:ext>
            </a:extLst>
          </p:cNvPr>
          <p:cNvSpPr txBox="1"/>
          <p:nvPr/>
        </p:nvSpPr>
        <p:spPr>
          <a:xfrm>
            <a:off x="5179481" y="6513911"/>
            <a:ext cx="3962396" cy="3440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E07EBE7-2508-4F63-AB89-B7DF8466C4D8}" type="slidenum">
              <a:t>1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5;p1:notes">
            <a:extLst>
              <a:ext uri="{FF2B5EF4-FFF2-40B4-BE49-F238E27FC236}">
                <a16:creationId xmlns:a16="http://schemas.microsoft.com/office/drawing/2014/main" id="{FB4DAB3F-5158-40AD-A6D3-6F7BB29D9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16188" y="857250"/>
            <a:ext cx="4111625" cy="2314575"/>
          </a:xfrm>
          <a:ln>
            <a:noFill/>
            <a:prstDash val="solid"/>
          </a:ln>
        </p:spPr>
      </p:sp>
      <p:sp>
        <p:nvSpPr>
          <p:cNvPr id="3" name="Google Shape;86;p1:notes">
            <a:extLst>
              <a:ext uri="{FF2B5EF4-FFF2-40B4-BE49-F238E27FC236}">
                <a16:creationId xmlns:a16="http://schemas.microsoft.com/office/drawing/2014/main" id="{D2DC42A8-4E8C-41D1-B1A1-84506D0758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Google Shape;87;p1:notes">
            <a:extLst>
              <a:ext uri="{FF2B5EF4-FFF2-40B4-BE49-F238E27FC236}">
                <a16:creationId xmlns:a16="http://schemas.microsoft.com/office/drawing/2014/main" id="{3D369849-201B-4303-A52D-C9AD305735E7}"/>
              </a:ext>
            </a:extLst>
          </p:cNvPr>
          <p:cNvSpPr txBox="1"/>
          <p:nvPr/>
        </p:nvSpPr>
        <p:spPr>
          <a:xfrm>
            <a:off x="5179481" y="6513911"/>
            <a:ext cx="3962396" cy="3440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C7FC98-A219-4E73-A84E-5A886501FD63}" type="slidenum">
              <a:t>2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5;p1:notes">
            <a:extLst>
              <a:ext uri="{FF2B5EF4-FFF2-40B4-BE49-F238E27FC236}">
                <a16:creationId xmlns:a16="http://schemas.microsoft.com/office/drawing/2014/main" id="{36DB145F-5AA6-4CAF-82DA-828BC6E947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516188" y="857250"/>
            <a:ext cx="4111625" cy="2314575"/>
          </a:xfrm>
          <a:ln>
            <a:noFill/>
            <a:prstDash val="solid"/>
          </a:ln>
        </p:spPr>
      </p:sp>
      <p:sp>
        <p:nvSpPr>
          <p:cNvPr id="3" name="Google Shape;86;p1:notes">
            <a:extLst>
              <a:ext uri="{FF2B5EF4-FFF2-40B4-BE49-F238E27FC236}">
                <a16:creationId xmlns:a16="http://schemas.microsoft.com/office/drawing/2014/main" id="{5AE3DEE7-DDF8-4DAB-BC8C-AB271B100FE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Google Shape;87;p1:notes">
            <a:extLst>
              <a:ext uri="{FF2B5EF4-FFF2-40B4-BE49-F238E27FC236}">
                <a16:creationId xmlns:a16="http://schemas.microsoft.com/office/drawing/2014/main" id="{CE86D80E-7E1B-418D-A374-1378BC547CC6}"/>
              </a:ext>
            </a:extLst>
          </p:cNvPr>
          <p:cNvSpPr txBox="1"/>
          <p:nvPr/>
        </p:nvSpPr>
        <p:spPr>
          <a:xfrm>
            <a:off x="5179481" y="6513911"/>
            <a:ext cx="3962396" cy="3440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99D9F21-26D3-4C5C-8C57-EFB773648CD5}" type="slidenum">
              <a:t>3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;p2">
            <a:extLst>
              <a:ext uri="{FF2B5EF4-FFF2-40B4-BE49-F238E27FC236}">
                <a16:creationId xmlns:a16="http://schemas.microsoft.com/office/drawing/2014/main" id="{DD9FE94C-8EB6-4E82-A912-E645F34F682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086" y="1597822"/>
            <a:ext cx="7764307" cy="110251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17;p2">
            <a:extLst>
              <a:ext uri="{FF2B5EF4-FFF2-40B4-BE49-F238E27FC236}">
                <a16:creationId xmlns:a16="http://schemas.microsoft.com/office/drawing/2014/main" id="{5D0F66AB-57A2-4F78-BF46-5B4F74BE519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0173" y="2914650"/>
            <a:ext cx="6394134" cy="1314449"/>
          </a:xfrm>
        </p:spPr>
        <p:txBody>
          <a:bodyPr anchorCtr="1"/>
          <a:lstStyle>
            <a:lvl1pPr algn="ctr">
              <a:spcBef>
                <a:spcPts val="190"/>
              </a:spcBef>
              <a:buNone/>
              <a:defRPr lang="en-US">
                <a:solidFill>
                  <a:srgbClr val="888888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4" name="Google Shape;18;p2">
            <a:extLst>
              <a:ext uri="{FF2B5EF4-FFF2-40B4-BE49-F238E27FC236}">
                <a16:creationId xmlns:a16="http://schemas.microsoft.com/office/drawing/2014/main" id="{7DF7C446-3EB0-496C-8558-514DDCB270E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19;p2">
            <a:extLst>
              <a:ext uri="{FF2B5EF4-FFF2-40B4-BE49-F238E27FC236}">
                <a16:creationId xmlns:a16="http://schemas.microsoft.com/office/drawing/2014/main" id="{FC878387-3BA7-4C0B-ACE9-9D80F5D169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20;p2">
            <a:extLst>
              <a:ext uri="{FF2B5EF4-FFF2-40B4-BE49-F238E27FC236}">
                <a16:creationId xmlns:a16="http://schemas.microsoft.com/office/drawing/2014/main" id="{AFA1CC88-A148-475C-8978-9165F76059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6A73F9-5F1F-4A98-BAB8-A079C58F1540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2101"/>
      </p:ext>
    </p:extLst>
  </p:cSld>
  <p:clrMapOvr>
    <a:masterClrMapping/>
  </p:clrMapOvr>
  <p:transition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3;p11">
            <a:extLst>
              <a:ext uri="{FF2B5EF4-FFF2-40B4-BE49-F238E27FC236}">
                <a16:creationId xmlns:a16="http://schemas.microsoft.com/office/drawing/2014/main" id="{44FBD5DB-87BD-48B8-8C95-5DDCE895D8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1562" y="3305181"/>
            <a:ext cx="7764307" cy="1021558"/>
          </a:xfrm>
        </p:spPr>
        <p:txBody>
          <a:bodyPr anchor="t" anchorCtr="0"/>
          <a:lstStyle>
            <a:lvl1pPr algn="l">
              <a:defRPr sz="1196" b="1"/>
            </a:lvl1pPr>
          </a:lstStyle>
          <a:p>
            <a:pPr lvl="0"/>
            <a:endParaRPr lang="en-US"/>
          </a:p>
        </p:txBody>
      </p:sp>
      <p:sp>
        <p:nvSpPr>
          <p:cNvPr id="3" name="Google Shape;74;p11">
            <a:extLst>
              <a:ext uri="{FF2B5EF4-FFF2-40B4-BE49-F238E27FC236}">
                <a16:creationId xmlns:a16="http://schemas.microsoft.com/office/drawing/2014/main" id="{87976310-E098-453B-9717-1A48093570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1562" y="2180039"/>
            <a:ext cx="7764307" cy="1125141"/>
          </a:xfrm>
        </p:spPr>
        <p:txBody>
          <a:bodyPr anchor="b"/>
          <a:lstStyle>
            <a:lvl1pPr indent="-228600">
              <a:spcBef>
                <a:spcPts val="120"/>
              </a:spcBef>
              <a:buNone/>
              <a:defRPr lang="en-US" sz="597">
                <a:solidFill>
                  <a:srgbClr val="888888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4" name="Google Shape;75;p11">
            <a:extLst>
              <a:ext uri="{FF2B5EF4-FFF2-40B4-BE49-F238E27FC236}">
                <a16:creationId xmlns:a16="http://schemas.microsoft.com/office/drawing/2014/main" id="{C047A0CA-7FCC-412B-9504-E0FBD30A493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76;p11">
            <a:extLst>
              <a:ext uri="{FF2B5EF4-FFF2-40B4-BE49-F238E27FC236}">
                <a16:creationId xmlns:a16="http://schemas.microsoft.com/office/drawing/2014/main" id="{02E66A97-5BE1-4F03-A23A-8C7309E7AB2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77;p11">
            <a:extLst>
              <a:ext uri="{FF2B5EF4-FFF2-40B4-BE49-F238E27FC236}">
                <a16:creationId xmlns:a16="http://schemas.microsoft.com/office/drawing/2014/main" id="{720CCDF5-1727-4583-AB20-106E06887E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E824E8-22DA-4285-86DB-1288F723FBF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5522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9;p12">
            <a:extLst>
              <a:ext uri="{FF2B5EF4-FFF2-40B4-BE49-F238E27FC236}">
                <a16:creationId xmlns:a16="http://schemas.microsoft.com/office/drawing/2014/main" id="{0E2D0D15-357B-4A34-93A7-17F1E155A0F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80;p12">
            <a:extLst>
              <a:ext uri="{FF2B5EF4-FFF2-40B4-BE49-F238E27FC236}">
                <a16:creationId xmlns:a16="http://schemas.microsoft.com/office/drawing/2014/main" id="{FF1156FD-B41A-4263-B572-140BC1418A9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 indent="-342900">
              <a:spcBef>
                <a:spcPts val="110"/>
              </a:spcBef>
              <a:buSzPts val="1800"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Google Shape;81;p12">
            <a:extLst>
              <a:ext uri="{FF2B5EF4-FFF2-40B4-BE49-F238E27FC236}">
                <a16:creationId xmlns:a16="http://schemas.microsoft.com/office/drawing/2014/main" id="{D4608F24-034D-445C-9C98-E85D9EB7BE0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82;p12">
            <a:extLst>
              <a:ext uri="{FF2B5EF4-FFF2-40B4-BE49-F238E27FC236}">
                <a16:creationId xmlns:a16="http://schemas.microsoft.com/office/drawing/2014/main" id="{A7EC1F75-C89F-4CA6-A4BF-EC9C1E8C32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83;p12">
            <a:extLst>
              <a:ext uri="{FF2B5EF4-FFF2-40B4-BE49-F238E27FC236}">
                <a16:creationId xmlns:a16="http://schemas.microsoft.com/office/drawing/2014/main" id="{54DAB27F-A051-4FBF-8592-BDC11FB7A3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552C3B-5DC0-4194-8BE3-20EB6BC5CEDC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8517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;p3">
            <a:extLst>
              <a:ext uri="{FF2B5EF4-FFF2-40B4-BE49-F238E27FC236}">
                <a16:creationId xmlns:a16="http://schemas.microsoft.com/office/drawing/2014/main" id="{EA07CC9D-522A-484A-8DE7-2B915A04BAE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 rot="5400013">
            <a:off x="5455804" y="1372670"/>
            <a:ext cx="4388644" cy="205526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23;p3">
            <a:extLst>
              <a:ext uri="{FF2B5EF4-FFF2-40B4-BE49-F238E27FC236}">
                <a16:creationId xmlns:a16="http://schemas.microsoft.com/office/drawing/2014/main" id="{39EF8AF3-3EBA-4DAB-90C0-1F49F98F6C2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1269168" y="-606467"/>
            <a:ext cx="4388644" cy="6013533"/>
          </a:xfrm>
        </p:spPr>
        <p:txBody>
          <a:bodyPr/>
          <a:lstStyle>
            <a:lvl1pPr indent="-342900">
              <a:spcBef>
                <a:spcPts val="110"/>
              </a:spcBef>
              <a:buSzPts val="1800"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Google Shape;24;p3">
            <a:extLst>
              <a:ext uri="{FF2B5EF4-FFF2-40B4-BE49-F238E27FC236}">
                <a16:creationId xmlns:a16="http://schemas.microsoft.com/office/drawing/2014/main" id="{9523A7E5-F926-4E5D-8F71-7B94904F5EE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25;p3">
            <a:extLst>
              <a:ext uri="{FF2B5EF4-FFF2-40B4-BE49-F238E27FC236}">
                <a16:creationId xmlns:a16="http://schemas.microsoft.com/office/drawing/2014/main" id="{4E3C1E88-5F57-413A-85A8-8E04CA6606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26;p3">
            <a:extLst>
              <a:ext uri="{FF2B5EF4-FFF2-40B4-BE49-F238E27FC236}">
                <a16:creationId xmlns:a16="http://schemas.microsoft.com/office/drawing/2014/main" id="{EAF3FF96-7841-4993-AD2B-9CC448D455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D737E8-6943-4BF0-89FC-83930D735E68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2079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8;p4">
            <a:extLst>
              <a:ext uri="{FF2B5EF4-FFF2-40B4-BE49-F238E27FC236}">
                <a16:creationId xmlns:a16="http://schemas.microsoft.com/office/drawing/2014/main" id="{24F41366-FD24-4A91-A3F6-AF421D8855F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29;p4">
            <a:extLst>
              <a:ext uri="{FF2B5EF4-FFF2-40B4-BE49-F238E27FC236}">
                <a16:creationId xmlns:a16="http://schemas.microsoft.com/office/drawing/2014/main" id="{AEF93674-2C03-4263-8828-7EAEDDF4818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2869976" y="-1213130"/>
            <a:ext cx="3394472" cy="8221032"/>
          </a:xfrm>
        </p:spPr>
        <p:txBody>
          <a:bodyPr/>
          <a:lstStyle>
            <a:lvl1pPr indent="-342900">
              <a:spcBef>
                <a:spcPts val="110"/>
              </a:spcBef>
              <a:buSzPts val="1800"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Google Shape;30;p4">
            <a:extLst>
              <a:ext uri="{FF2B5EF4-FFF2-40B4-BE49-F238E27FC236}">
                <a16:creationId xmlns:a16="http://schemas.microsoft.com/office/drawing/2014/main" id="{27C232B2-5D89-4D1E-9346-617812F0267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31;p4">
            <a:extLst>
              <a:ext uri="{FF2B5EF4-FFF2-40B4-BE49-F238E27FC236}">
                <a16:creationId xmlns:a16="http://schemas.microsoft.com/office/drawing/2014/main" id="{80036EBB-847F-4661-A2D7-79565B53F10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32;p4">
            <a:extLst>
              <a:ext uri="{FF2B5EF4-FFF2-40B4-BE49-F238E27FC236}">
                <a16:creationId xmlns:a16="http://schemas.microsoft.com/office/drawing/2014/main" id="{47D56DA4-DAF0-4C28-BA89-71191891DD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A64EF7-73C2-40D9-A8D9-D8E4D1E3E177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9749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4;p5">
            <a:extLst>
              <a:ext uri="{FF2B5EF4-FFF2-40B4-BE49-F238E27FC236}">
                <a16:creationId xmlns:a16="http://schemas.microsoft.com/office/drawing/2014/main" id="{B69819AB-9874-4C15-882D-18CB71355B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0422" y="3600450"/>
            <a:ext cx="5480685" cy="425049"/>
          </a:xfrm>
        </p:spPr>
        <p:txBody>
          <a:bodyPr anchor="b" anchorCtr="0"/>
          <a:lstStyle>
            <a:lvl1pPr algn="l">
              <a:defRPr sz="597" b="1"/>
            </a:lvl1pPr>
          </a:lstStyle>
          <a:p>
            <a:pPr lvl="0"/>
            <a:endParaRPr lang="en-US"/>
          </a:p>
        </p:txBody>
      </p:sp>
      <p:sp>
        <p:nvSpPr>
          <p:cNvPr id="3" name="Google Shape;36;p5">
            <a:extLst>
              <a:ext uri="{FF2B5EF4-FFF2-40B4-BE49-F238E27FC236}">
                <a16:creationId xmlns:a16="http://schemas.microsoft.com/office/drawing/2014/main" id="{B7BB16CE-4F85-4A36-B5D1-731A237B5E1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0422" y="4025499"/>
            <a:ext cx="5480685" cy="603650"/>
          </a:xfrm>
        </p:spPr>
        <p:txBody>
          <a:bodyPr/>
          <a:lstStyle>
            <a:lvl1pPr indent="-228600">
              <a:spcBef>
                <a:spcPts val="85"/>
              </a:spcBef>
              <a:buNone/>
              <a:defRPr lang="en-US" sz="419"/>
            </a:lvl1pPr>
          </a:lstStyle>
          <a:p>
            <a:pPr lvl="0"/>
            <a:endParaRPr lang="en-US"/>
          </a:p>
        </p:txBody>
      </p:sp>
      <p:sp>
        <p:nvSpPr>
          <p:cNvPr id="4" name="Google Shape;37;p5">
            <a:extLst>
              <a:ext uri="{FF2B5EF4-FFF2-40B4-BE49-F238E27FC236}">
                <a16:creationId xmlns:a16="http://schemas.microsoft.com/office/drawing/2014/main" id="{F5906516-7800-42C9-BA60-63377E1FC2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38;p5">
            <a:extLst>
              <a:ext uri="{FF2B5EF4-FFF2-40B4-BE49-F238E27FC236}">
                <a16:creationId xmlns:a16="http://schemas.microsoft.com/office/drawing/2014/main" id="{92EB82D2-2949-44B3-B92B-63514CF88DD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39;p5">
            <a:extLst>
              <a:ext uri="{FF2B5EF4-FFF2-40B4-BE49-F238E27FC236}">
                <a16:creationId xmlns:a16="http://schemas.microsoft.com/office/drawing/2014/main" id="{1FC34930-EEAB-4869-81CF-4A96B08543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36AE79-6DB8-47B8-AE8A-94D207DEDE7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2440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;p6">
            <a:extLst>
              <a:ext uri="{FF2B5EF4-FFF2-40B4-BE49-F238E27FC236}">
                <a16:creationId xmlns:a16="http://schemas.microsoft.com/office/drawing/2014/main" id="{8FCAD9D6-B0FD-4088-9A7E-437DF5AE53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724" y="204789"/>
            <a:ext cx="3005175" cy="871532"/>
          </a:xfrm>
        </p:spPr>
        <p:txBody>
          <a:bodyPr anchor="b" anchorCtr="0"/>
          <a:lstStyle>
            <a:lvl1pPr algn="l">
              <a:defRPr sz="597" b="1"/>
            </a:lvl1pPr>
          </a:lstStyle>
          <a:p>
            <a:pPr lvl="0"/>
            <a:endParaRPr lang="en-US"/>
          </a:p>
        </p:txBody>
      </p:sp>
      <p:sp>
        <p:nvSpPr>
          <p:cNvPr id="3" name="Google Shape;42;p6">
            <a:extLst>
              <a:ext uri="{FF2B5EF4-FFF2-40B4-BE49-F238E27FC236}">
                <a16:creationId xmlns:a16="http://schemas.microsoft.com/office/drawing/2014/main" id="{F09D28DA-BE55-4C01-93BF-62C798CB3C5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571326" y="204789"/>
            <a:ext cx="5106421" cy="4389833"/>
          </a:xfrm>
        </p:spPr>
        <p:txBody>
          <a:bodyPr/>
          <a:lstStyle>
            <a:lvl1pPr>
              <a:spcBef>
                <a:spcPts val="190"/>
              </a:spcBef>
              <a:defRPr lang="en-US" sz="956"/>
            </a:lvl1pPr>
          </a:lstStyle>
          <a:p>
            <a:pPr lvl="0"/>
            <a:endParaRPr lang="en-US"/>
          </a:p>
        </p:txBody>
      </p:sp>
      <p:sp>
        <p:nvSpPr>
          <p:cNvPr id="4" name="Google Shape;43;p6">
            <a:extLst>
              <a:ext uri="{FF2B5EF4-FFF2-40B4-BE49-F238E27FC236}">
                <a16:creationId xmlns:a16="http://schemas.microsoft.com/office/drawing/2014/main" id="{772A57BE-40B6-4DDF-A83C-B6E07B0E392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6724" y="1076331"/>
            <a:ext cx="3005175" cy="3518300"/>
          </a:xfrm>
        </p:spPr>
        <p:txBody>
          <a:bodyPr/>
          <a:lstStyle>
            <a:lvl1pPr indent="-228600">
              <a:spcBef>
                <a:spcPts val="85"/>
              </a:spcBef>
              <a:buNone/>
              <a:defRPr lang="en-US" sz="419"/>
            </a:lvl1pPr>
          </a:lstStyle>
          <a:p>
            <a:pPr lvl="0"/>
            <a:endParaRPr lang="en-US"/>
          </a:p>
        </p:txBody>
      </p:sp>
      <p:sp>
        <p:nvSpPr>
          <p:cNvPr id="5" name="Google Shape;44;p6">
            <a:extLst>
              <a:ext uri="{FF2B5EF4-FFF2-40B4-BE49-F238E27FC236}">
                <a16:creationId xmlns:a16="http://schemas.microsoft.com/office/drawing/2014/main" id="{E1465356-66C3-40C5-BA5B-18D46B2F03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45;p6">
            <a:extLst>
              <a:ext uri="{FF2B5EF4-FFF2-40B4-BE49-F238E27FC236}">
                <a16:creationId xmlns:a16="http://schemas.microsoft.com/office/drawing/2014/main" id="{0CBB1CA2-1554-4F2A-B6FF-D66E7F99122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Google Shape;46;p6">
            <a:extLst>
              <a:ext uri="{FF2B5EF4-FFF2-40B4-BE49-F238E27FC236}">
                <a16:creationId xmlns:a16="http://schemas.microsoft.com/office/drawing/2014/main" id="{F34FE95D-2A78-4FA0-B6F8-280CEEAFA4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C92014-12CA-4ACE-8BFD-4B76FE3DE336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7356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8;p7">
            <a:extLst>
              <a:ext uri="{FF2B5EF4-FFF2-40B4-BE49-F238E27FC236}">
                <a16:creationId xmlns:a16="http://schemas.microsoft.com/office/drawing/2014/main" id="{B2BD72A8-8D68-40A8-958F-2D5F75D822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49;p7">
            <a:extLst>
              <a:ext uri="{FF2B5EF4-FFF2-40B4-BE49-F238E27FC236}">
                <a16:creationId xmlns:a16="http://schemas.microsoft.com/office/drawing/2014/main" id="{99C2D573-6545-44DA-B3A4-6E5CA395869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Google Shape;50;p7">
            <a:extLst>
              <a:ext uri="{FF2B5EF4-FFF2-40B4-BE49-F238E27FC236}">
                <a16:creationId xmlns:a16="http://schemas.microsoft.com/office/drawing/2014/main" id="{1C518F90-EA9F-49D3-9308-687A6AE363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EA7123-1175-43D9-A76C-CEFD8013C93E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4087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2;p8">
            <a:extLst>
              <a:ext uri="{FF2B5EF4-FFF2-40B4-BE49-F238E27FC236}">
                <a16:creationId xmlns:a16="http://schemas.microsoft.com/office/drawing/2014/main" id="{2D102C8D-9D84-4348-80CD-3889427B2ED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53;p8">
            <a:extLst>
              <a:ext uri="{FF2B5EF4-FFF2-40B4-BE49-F238E27FC236}">
                <a16:creationId xmlns:a16="http://schemas.microsoft.com/office/drawing/2014/main" id="{8693DDD7-2148-4A60-AB55-201BD103F58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Google Shape;54;p8">
            <a:extLst>
              <a:ext uri="{FF2B5EF4-FFF2-40B4-BE49-F238E27FC236}">
                <a16:creationId xmlns:a16="http://schemas.microsoft.com/office/drawing/2014/main" id="{8E480EF3-4D47-43B2-9C22-66B80A51DE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55;p8">
            <a:extLst>
              <a:ext uri="{FF2B5EF4-FFF2-40B4-BE49-F238E27FC236}">
                <a16:creationId xmlns:a16="http://schemas.microsoft.com/office/drawing/2014/main" id="{1DD5A7A2-6E31-4BEE-8211-471E499968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2D770E-CBF9-4459-A7D6-0CD2E8239495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7761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7;p9">
            <a:extLst>
              <a:ext uri="{FF2B5EF4-FFF2-40B4-BE49-F238E27FC236}">
                <a16:creationId xmlns:a16="http://schemas.microsoft.com/office/drawing/2014/main" id="{75081F57-B77A-437A-8C6B-1970D4EDB8B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58;p9">
            <a:extLst>
              <a:ext uri="{FF2B5EF4-FFF2-40B4-BE49-F238E27FC236}">
                <a16:creationId xmlns:a16="http://schemas.microsoft.com/office/drawing/2014/main" id="{3D83D3CE-33DB-4DCB-87A2-6552F2293A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6724" y="1151339"/>
            <a:ext cx="4035978" cy="479822"/>
          </a:xfrm>
        </p:spPr>
        <p:txBody>
          <a:bodyPr anchor="b"/>
          <a:lstStyle>
            <a:lvl1pPr indent="-228600">
              <a:spcBef>
                <a:spcPts val="145"/>
              </a:spcBef>
              <a:buNone/>
              <a:defRPr lang="en-US" sz="717" b="1"/>
            </a:lvl1pPr>
          </a:lstStyle>
          <a:p>
            <a:pPr lvl="0"/>
            <a:endParaRPr lang="en-US"/>
          </a:p>
        </p:txBody>
      </p:sp>
      <p:sp>
        <p:nvSpPr>
          <p:cNvPr id="4" name="Google Shape;59;p9">
            <a:extLst>
              <a:ext uri="{FF2B5EF4-FFF2-40B4-BE49-F238E27FC236}">
                <a16:creationId xmlns:a16="http://schemas.microsoft.com/office/drawing/2014/main" id="{DFD10095-C7E5-4D51-B9CF-4247056C270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56724" y="1631152"/>
            <a:ext cx="4035978" cy="2963469"/>
          </a:xfrm>
        </p:spPr>
        <p:txBody>
          <a:bodyPr/>
          <a:lstStyle>
            <a:lvl1pPr indent="-381003">
              <a:spcBef>
                <a:spcPts val="145"/>
              </a:spcBef>
              <a:buSzPts val="2400"/>
              <a:defRPr lang="en-US" sz="717"/>
            </a:lvl1pPr>
          </a:lstStyle>
          <a:p>
            <a:pPr lvl="0"/>
            <a:endParaRPr lang="en-US"/>
          </a:p>
        </p:txBody>
      </p:sp>
      <p:sp>
        <p:nvSpPr>
          <p:cNvPr id="5" name="Google Shape;60;p9">
            <a:extLst>
              <a:ext uri="{FF2B5EF4-FFF2-40B4-BE49-F238E27FC236}">
                <a16:creationId xmlns:a16="http://schemas.microsoft.com/office/drawing/2014/main" id="{3FB111D8-BA8F-4DE5-8B9C-BEC13375FB2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0186" y="1151339"/>
            <a:ext cx="4037560" cy="479822"/>
          </a:xfrm>
        </p:spPr>
        <p:txBody>
          <a:bodyPr anchor="b"/>
          <a:lstStyle>
            <a:lvl1pPr indent="-228600">
              <a:spcBef>
                <a:spcPts val="145"/>
              </a:spcBef>
              <a:buNone/>
              <a:defRPr lang="en-US" sz="717" b="1"/>
            </a:lvl1pPr>
          </a:lstStyle>
          <a:p>
            <a:pPr lvl="0"/>
            <a:endParaRPr lang="en-US"/>
          </a:p>
        </p:txBody>
      </p:sp>
      <p:sp>
        <p:nvSpPr>
          <p:cNvPr id="6" name="Google Shape;61;p9">
            <a:extLst>
              <a:ext uri="{FF2B5EF4-FFF2-40B4-BE49-F238E27FC236}">
                <a16:creationId xmlns:a16="http://schemas.microsoft.com/office/drawing/2014/main" id="{72BB2760-A675-4E41-94B2-046536E5468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0186" y="1631152"/>
            <a:ext cx="4037560" cy="2963469"/>
          </a:xfrm>
        </p:spPr>
        <p:txBody>
          <a:bodyPr/>
          <a:lstStyle>
            <a:lvl1pPr indent="-381003">
              <a:spcBef>
                <a:spcPts val="145"/>
              </a:spcBef>
              <a:buSzPts val="2400"/>
              <a:defRPr lang="en-US" sz="717"/>
            </a:lvl1pPr>
          </a:lstStyle>
          <a:p>
            <a:pPr lvl="0"/>
            <a:endParaRPr lang="en-US"/>
          </a:p>
        </p:txBody>
      </p:sp>
      <p:sp>
        <p:nvSpPr>
          <p:cNvPr id="7" name="Google Shape;62;p9">
            <a:extLst>
              <a:ext uri="{FF2B5EF4-FFF2-40B4-BE49-F238E27FC236}">
                <a16:creationId xmlns:a16="http://schemas.microsoft.com/office/drawing/2014/main" id="{06D3E576-7F2D-457C-8484-F221891A22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Google Shape;63;p9">
            <a:extLst>
              <a:ext uri="{FF2B5EF4-FFF2-40B4-BE49-F238E27FC236}">
                <a16:creationId xmlns:a16="http://schemas.microsoft.com/office/drawing/2014/main" id="{0182892F-CCEC-4F6C-841B-0C5A0E0AFD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Google Shape;64;p9">
            <a:extLst>
              <a:ext uri="{FF2B5EF4-FFF2-40B4-BE49-F238E27FC236}">
                <a16:creationId xmlns:a16="http://schemas.microsoft.com/office/drawing/2014/main" id="{21A5D904-D6DE-41B1-B716-4A4F0B3794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625E7F-EEBE-421F-BAFA-859B6D9B6849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690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6;p10">
            <a:extLst>
              <a:ext uri="{FF2B5EF4-FFF2-40B4-BE49-F238E27FC236}">
                <a16:creationId xmlns:a16="http://schemas.microsoft.com/office/drawing/2014/main" id="{E712FA5C-BA20-4685-AA13-BA4E4ED2DD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67;p10">
            <a:extLst>
              <a:ext uri="{FF2B5EF4-FFF2-40B4-BE49-F238E27FC236}">
                <a16:creationId xmlns:a16="http://schemas.microsoft.com/office/drawing/2014/main" id="{DD907BB0-0FC3-4781-9A84-10BEA1C4C8E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6724" y="1200150"/>
            <a:ext cx="4034396" cy="3394472"/>
          </a:xfrm>
        </p:spPr>
        <p:txBody>
          <a:bodyPr/>
          <a:lstStyle>
            <a:lvl1pPr indent="-406395">
              <a:spcBef>
                <a:spcPts val="165"/>
              </a:spcBef>
              <a:buSzPts val="2800"/>
              <a:defRPr lang="en-US" sz="835"/>
            </a:lvl1pPr>
          </a:lstStyle>
          <a:p>
            <a:pPr lvl="0"/>
            <a:endParaRPr lang="en-US"/>
          </a:p>
        </p:txBody>
      </p:sp>
      <p:sp>
        <p:nvSpPr>
          <p:cNvPr id="4" name="Google Shape;68;p10">
            <a:extLst>
              <a:ext uri="{FF2B5EF4-FFF2-40B4-BE49-F238E27FC236}">
                <a16:creationId xmlns:a16="http://schemas.microsoft.com/office/drawing/2014/main" id="{D833080D-7272-47BB-A28C-B181B24A7E9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3359" y="1200150"/>
            <a:ext cx="4034396" cy="3394472"/>
          </a:xfrm>
        </p:spPr>
        <p:txBody>
          <a:bodyPr/>
          <a:lstStyle>
            <a:lvl1pPr indent="-406395">
              <a:spcBef>
                <a:spcPts val="165"/>
              </a:spcBef>
              <a:buSzPts val="2800"/>
              <a:defRPr lang="en-US" sz="835"/>
            </a:lvl1pPr>
          </a:lstStyle>
          <a:p>
            <a:pPr lvl="0"/>
            <a:endParaRPr lang="en-US"/>
          </a:p>
        </p:txBody>
      </p:sp>
      <p:sp>
        <p:nvSpPr>
          <p:cNvPr id="5" name="Google Shape;69;p10">
            <a:extLst>
              <a:ext uri="{FF2B5EF4-FFF2-40B4-BE49-F238E27FC236}">
                <a16:creationId xmlns:a16="http://schemas.microsoft.com/office/drawing/2014/main" id="{2EA0FE20-3048-4CA8-9761-ED432A3379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70;p10">
            <a:extLst>
              <a:ext uri="{FF2B5EF4-FFF2-40B4-BE49-F238E27FC236}">
                <a16:creationId xmlns:a16="http://schemas.microsoft.com/office/drawing/2014/main" id="{047B5888-DE4D-44E9-B27E-FFF034CFBC2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Google Shape;71;p10">
            <a:extLst>
              <a:ext uri="{FF2B5EF4-FFF2-40B4-BE49-F238E27FC236}">
                <a16:creationId xmlns:a16="http://schemas.microsoft.com/office/drawing/2014/main" id="{17E340EC-3A6C-4C4B-9B8F-50E4A96A25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584640-3B56-4723-8447-1C7B0955CBA8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0647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;p1">
            <a:extLst>
              <a:ext uri="{FF2B5EF4-FFF2-40B4-BE49-F238E27FC236}">
                <a16:creationId xmlns:a16="http://schemas.microsoft.com/office/drawing/2014/main" id="{86A393D8-58B2-442B-87B2-80B74300D4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724" y="205977"/>
            <a:ext cx="8221032" cy="857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Google Shape;11;p1">
            <a:extLst>
              <a:ext uri="{FF2B5EF4-FFF2-40B4-BE49-F238E27FC236}">
                <a16:creationId xmlns:a16="http://schemas.microsoft.com/office/drawing/2014/main" id="{E45EC04A-1446-40CE-91A2-0F86A42CAC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6724" y="1200150"/>
            <a:ext cx="8221032" cy="339447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Google Shape;12;p1">
            <a:extLst>
              <a:ext uri="{FF2B5EF4-FFF2-40B4-BE49-F238E27FC236}">
                <a16:creationId xmlns:a16="http://schemas.microsoft.com/office/drawing/2014/main" id="{84D35F67-9BA3-476F-8296-E971E33C925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6724" y="4767260"/>
            <a:ext cx="2131374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537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Google Shape;13;p1">
            <a:extLst>
              <a:ext uri="{FF2B5EF4-FFF2-40B4-BE49-F238E27FC236}">
                <a16:creationId xmlns:a16="http://schemas.microsoft.com/office/drawing/2014/main" id="{6D6F3BBB-95FE-4AAD-9077-7AB8A2DE3AE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0947" y="4767260"/>
            <a:ext cx="2892585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537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Google Shape;14;p1">
            <a:extLst>
              <a:ext uri="{FF2B5EF4-FFF2-40B4-BE49-F238E27FC236}">
                <a16:creationId xmlns:a16="http://schemas.microsoft.com/office/drawing/2014/main" id="{15BACDB7-4648-4287-8C1C-1C24C00BD6B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46372" y="4767260"/>
            <a:ext cx="2131374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359" b="0" i="0" u="none" strike="noStrike" kern="0" cap="none" spc="0" baseline="0">
                <a:solidFill>
                  <a:srgbClr val="898989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fld id="{42457CFF-3A4D-4F66-A002-978C10AF905C}" type="slidenum"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0" cap="none" spc="0" baseline="0">
          <a:solidFill>
            <a:srgbClr val="000000"/>
          </a:solidFill>
          <a:uFillTx/>
          <a:latin typeface="Calibri"/>
          <a:ea typeface="Calibri"/>
          <a:cs typeface="Calibri"/>
        </a:defRPr>
      </a:lvl1pPr>
    </p:titleStyle>
    <p:bodyStyle>
      <a:lvl1pPr marL="457200" marR="0" lvl="0" indent="-431797" algn="l" defTabSz="914400" rtl="0" fontAlgn="auto" hangingPunct="1">
        <a:lnSpc>
          <a:spcPct val="100000"/>
        </a:lnSpc>
        <a:spcBef>
          <a:spcPts val="640"/>
        </a:spcBef>
        <a:spcAft>
          <a:spcPts val="0"/>
        </a:spcAft>
        <a:buClr>
          <a:srgbClr val="000000"/>
        </a:buClr>
        <a:buSzPts val="3200"/>
        <a:buFont typeface="Arial"/>
        <a:buChar char="•"/>
        <a:tabLst/>
        <a:defRPr lang="es-ES" sz="3200" b="0" i="0" u="none" strike="noStrike" kern="0" cap="none" spc="0" baseline="0">
          <a:solidFill>
            <a:srgbClr val="000000"/>
          </a:solidFill>
          <a:uFillTx/>
          <a:latin typeface="Calibri"/>
          <a:ea typeface="Calibri"/>
          <a:cs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0;p13">
            <a:extLst>
              <a:ext uri="{FF2B5EF4-FFF2-40B4-BE49-F238E27FC236}">
                <a16:creationId xmlns:a16="http://schemas.microsoft.com/office/drawing/2014/main" id="{57E5F965-D642-447C-90F2-277BFDD377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72282" y="201360"/>
            <a:ext cx="5287618" cy="484750"/>
          </a:xfrm>
          <a:solidFill>
            <a:srgbClr val="223F43"/>
          </a:solidFill>
        </p:spPr>
        <p:txBody>
          <a:bodyPr lIns="27303" tIns="13651" rIns="27303" bIns="13651" anchorCtr="0"/>
          <a:lstStyle/>
          <a:p>
            <a:pPr lvl="0" algn="l"/>
            <a:r>
              <a:rPr lang="en-US" sz="1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400" b="1" dirty="0" smtClean="0">
                <a:solidFill>
                  <a:srgbClr val="FFFFFF"/>
                </a:solidFill>
                <a:latin typeface="Arial"/>
                <a:cs typeface="Arial"/>
              </a:rPr>
              <a:t>TÍTULO</a:t>
            </a:r>
            <a:r>
              <a:rPr lang="en-US" sz="1400" b="1" dirty="0" smtClean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endParaRPr lang="en-US" sz="1400" dirty="0">
              <a:solidFill>
                <a:srgbClr val="1F497D"/>
              </a:solidFill>
              <a:latin typeface="Arial"/>
              <a:cs typeface="Arial"/>
            </a:endParaRPr>
          </a:p>
        </p:txBody>
      </p:sp>
      <p:sp>
        <p:nvSpPr>
          <p:cNvPr id="3" name="Google Shape;91;p13" descr="blob:https://web.whatsapp.com/e1bdeb0b-3c52-494a-8431-b1f817cc306f">
            <a:extLst>
              <a:ext uri="{FF2B5EF4-FFF2-40B4-BE49-F238E27FC236}">
                <a16:creationId xmlns:a16="http://schemas.microsoft.com/office/drawing/2014/main" id="{D30331E2-FAEB-4346-97A7-A1BC0EE8C079}"/>
              </a:ext>
            </a:extLst>
          </p:cNvPr>
          <p:cNvSpPr txBox="1"/>
          <p:nvPr/>
        </p:nvSpPr>
        <p:spPr>
          <a:xfrm>
            <a:off x="2792321" y="1504050"/>
            <a:ext cx="91074" cy="910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7303" tIns="13651" rIns="27303" bIns="1365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537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4" name="Google Shape;92;p13">
            <a:extLst>
              <a:ext uri="{FF2B5EF4-FFF2-40B4-BE49-F238E27FC236}">
                <a16:creationId xmlns:a16="http://schemas.microsoft.com/office/drawing/2014/main" id="{FA621B63-4CC0-4BE5-9389-1E7CDBC7F8C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l="6661" t="11029" r="6453" b="10275"/>
          <a:stretch>
            <a:fillRect/>
          </a:stretch>
        </p:blipFill>
        <p:spPr>
          <a:xfrm>
            <a:off x="6130219" y="4562206"/>
            <a:ext cx="1201567" cy="38186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Google Shape;102;p13">
            <a:extLst>
              <a:ext uri="{FF2B5EF4-FFF2-40B4-BE49-F238E27FC236}">
                <a16:creationId xmlns:a16="http://schemas.microsoft.com/office/drawing/2014/main" id="{F21621F2-51BA-4C2D-B5FF-7463A2AD22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2272" y="887891"/>
            <a:ext cx="3610188" cy="3544961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INTRODUCCIÓN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Lorem ipsum dolor sit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diam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nonummy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nibh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euismod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tincidunt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laoreet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magna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aliquam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erat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volutpat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wisi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enim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ad minim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veniam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quis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nostrud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exerci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Objetivo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: 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tation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ullamcorper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suscipit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lobortis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nisl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aliquip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ex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ea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commodo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. 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MATERIALES Y MÉTODOS 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Duis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autem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eum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iriure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dolor in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hendrerit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in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vulputate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velit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esse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molestie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illum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eu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feugiat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nulla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facilisis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at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vero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eros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accumsan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iusto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odio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dignissim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qui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blandit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praesent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luptatum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zzril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delenit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Arial"/>
                <a:cs typeface="Arial"/>
              </a:rPr>
              <a:t>augue</a:t>
            </a:r>
            <a:r>
              <a:rPr lang="en-US" sz="1200" dirty="0">
                <a:solidFill>
                  <a:srgbClr val="595959"/>
                </a:solidFill>
                <a:latin typeface="Arial"/>
                <a:cs typeface="Arial"/>
              </a:rPr>
              <a:t>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</p:txBody>
      </p:sp>
      <p:sp>
        <p:nvSpPr>
          <p:cNvPr id="6" name="Google Shape;103;p13">
            <a:extLst>
              <a:ext uri="{FF2B5EF4-FFF2-40B4-BE49-F238E27FC236}">
                <a16:creationId xmlns:a16="http://schemas.microsoft.com/office/drawing/2014/main" id="{BA4643B4-F5A4-499E-9A2E-4C9E91E651D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24970" y="887891"/>
            <a:ext cx="5007528" cy="3805970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RESULTADOS O INDICADORES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nonummy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nibh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euismod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tincidunt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laoreet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magna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volutpat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diam.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1A3139"/>
                </a:solidFill>
                <a:latin typeface="Arial" pitchFamily="34"/>
                <a:cs typeface="Arial" pitchFamily="34"/>
              </a:rPr>
              <a:t>Tabla</a:t>
            </a:r>
            <a:r>
              <a:rPr lang="en-US" sz="1200" dirty="0">
                <a:solidFill>
                  <a:srgbClr val="1A3139"/>
                </a:solidFill>
                <a:latin typeface="Arial" pitchFamily="34"/>
                <a:cs typeface="Arial" pitchFamily="34"/>
              </a:rPr>
              <a:t> No. </a:t>
            </a:r>
            <a:r>
              <a:rPr lang="en-US" sz="1200" dirty="0" err="1">
                <a:solidFill>
                  <a:srgbClr val="767171"/>
                </a:solidFill>
                <a:latin typeface="Arial" pitchFamily="34"/>
                <a:cs typeface="Arial" pitchFamily="34"/>
              </a:rPr>
              <a:t>Título</a:t>
            </a:r>
            <a:r>
              <a:rPr lang="en-US" sz="1200" dirty="0">
                <a:solidFill>
                  <a:srgbClr val="767171"/>
                </a:solidFill>
                <a:latin typeface="Arial" pitchFamily="34"/>
                <a:cs typeface="Arial" pitchFamily="34"/>
              </a:rPr>
              <a:t> o </a:t>
            </a:r>
            <a:r>
              <a:rPr lang="en-US" sz="1200" dirty="0" err="1">
                <a:solidFill>
                  <a:srgbClr val="767171"/>
                </a:solidFill>
                <a:latin typeface="Arial" pitchFamily="34"/>
                <a:cs typeface="Arial" pitchFamily="34"/>
              </a:rPr>
              <a:t>descripción</a:t>
            </a:r>
            <a:r>
              <a:rPr lang="en-US" sz="1200" dirty="0">
                <a:solidFill>
                  <a:srgbClr val="767171"/>
                </a:solidFill>
                <a:latin typeface="Arial" pitchFamily="34"/>
                <a:cs typeface="Arial" pitchFamily="34"/>
              </a:rPr>
              <a:t> de </a:t>
            </a:r>
            <a:r>
              <a:rPr lang="en-US" sz="1200" dirty="0" err="1">
                <a:solidFill>
                  <a:srgbClr val="767171"/>
                </a:solidFill>
                <a:latin typeface="Arial" pitchFamily="34"/>
                <a:cs typeface="Arial" pitchFamily="34"/>
              </a:rPr>
              <a:t>tabla</a:t>
            </a:r>
            <a:r>
              <a:rPr lang="en-US" sz="1200" dirty="0">
                <a:solidFill>
                  <a:srgbClr val="767171"/>
                </a:solidFill>
                <a:latin typeface="Arial" pitchFamily="34"/>
                <a:cs typeface="Arial" pitchFamily="34"/>
              </a:rPr>
              <a:t>.</a:t>
            </a: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1A3139"/>
                </a:solidFill>
                <a:latin typeface="Arial"/>
                <a:cs typeface="Arial"/>
              </a:rPr>
              <a:t>CONCLUSIÓN (OPCIONAL)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wisi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enim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ad minim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veniam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quis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nostrud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exerci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tation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ullamcorper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suscipit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lobortis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nisl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aliquip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ex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commodo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autem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iriure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dolor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hendrerit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vulputate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esse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molestie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</a:p>
        </p:txBody>
      </p:sp>
      <p:sp>
        <p:nvSpPr>
          <p:cNvPr id="7" name="CuadroTexto 1">
            <a:extLst>
              <a:ext uri="{FF2B5EF4-FFF2-40B4-BE49-F238E27FC236}">
                <a16:creationId xmlns:a16="http://schemas.microsoft.com/office/drawing/2014/main" id="{34285006-2C18-45D4-9292-834D180368F3}"/>
              </a:ext>
            </a:extLst>
          </p:cNvPr>
          <p:cNvSpPr txBox="1"/>
          <p:nvPr/>
        </p:nvSpPr>
        <p:spPr>
          <a:xfrm>
            <a:off x="168331" y="4371206"/>
            <a:ext cx="3614129" cy="6001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Rol del expositor</a:t>
            </a:r>
            <a:r>
              <a:rPr lang="es-ES" sz="105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:                                                                           </a:t>
            </a:r>
            <a:br>
              <a:rPr lang="es-ES" sz="105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</a:b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Proyecto/año de convocatoria/financiador: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correo1@hotmail.com  </a:t>
            </a:r>
            <a:endParaRPr lang="en-US" sz="1100" b="0" i="0" u="none" strike="noStrike" kern="0" cap="none" spc="0" baseline="0">
              <a:solidFill>
                <a:srgbClr val="767171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5DE3F8DB-B0AC-4E94-AA78-B2446C0DD0E8}"/>
              </a:ext>
            </a:extLst>
          </p:cNvPr>
          <p:cNvSpPr txBox="1"/>
          <p:nvPr/>
        </p:nvSpPr>
        <p:spPr>
          <a:xfrm>
            <a:off x="5459901" y="222793"/>
            <a:ext cx="3472598" cy="44627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II Encuentro de </a:t>
            </a:r>
            <a:r>
              <a:rPr lang="es-ES" sz="700" b="1" kern="0" dirty="0" smtClean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Investigación y </a:t>
            </a:r>
            <a:r>
              <a:rPr lang="es-E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Extensión en Ciencias Médicas del </a:t>
            </a:r>
            <a:r>
              <a:rPr lang="es-ES" sz="700" b="1" kern="0" dirty="0" smtClean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Litoral</a:t>
            </a:r>
          </a:p>
          <a:p>
            <a:pPr lvl="0"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700" b="1" kern="0" dirty="0" smtClean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24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de </a:t>
            </a:r>
            <a:r>
              <a:rPr lang="en-US" sz="700" b="1" i="0" u="none" strike="noStrike" kern="0" cap="none" spc="0" baseline="0" dirty="0" err="1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junio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de 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2026 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| Santa Fe, Argentina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Lato"/>
                <a:cs typeface="Lato"/>
              </a:rPr>
              <a:t> 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Facultad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de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Ciencias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Médicas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, Universidad Nacional del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Litoral</a:t>
            </a:r>
            <a:r>
              <a:rPr lang="en-US" sz="9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Lato"/>
                <a:cs typeface="Lato"/>
              </a:rPr>
              <a:t> </a:t>
            </a:r>
          </a:p>
        </p:txBody>
      </p:sp>
      <p:graphicFrame>
        <p:nvGraphicFramePr>
          <p:cNvPr id="10" name="Tabla 2">
            <a:extLst>
              <a:ext uri="{FF2B5EF4-FFF2-40B4-BE49-F238E27FC236}">
                <a16:creationId xmlns:a16="http://schemas.microsoft.com/office/drawing/2014/main" id="{EBA4ED65-572C-4D04-9D6D-5381AE11A9FE}"/>
              </a:ext>
            </a:extLst>
          </p:cNvPr>
          <p:cNvGraphicFramePr>
            <a:graphicFrameLocks noGrp="1"/>
          </p:cNvGraphicFramePr>
          <p:nvPr/>
        </p:nvGraphicFramePr>
        <p:xfrm>
          <a:off x="4025691" y="2111651"/>
          <a:ext cx="4276100" cy="12954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55220">
                  <a:extLst>
                    <a:ext uri="{9D8B030D-6E8A-4147-A177-3AD203B41FA5}">
                      <a16:colId xmlns:a16="http://schemas.microsoft.com/office/drawing/2014/main" val="1093126941"/>
                    </a:ext>
                  </a:extLst>
                </a:gridCol>
                <a:gridCol w="855220">
                  <a:extLst>
                    <a:ext uri="{9D8B030D-6E8A-4147-A177-3AD203B41FA5}">
                      <a16:colId xmlns:a16="http://schemas.microsoft.com/office/drawing/2014/main" val="4171850403"/>
                    </a:ext>
                  </a:extLst>
                </a:gridCol>
                <a:gridCol w="855220">
                  <a:extLst>
                    <a:ext uri="{9D8B030D-6E8A-4147-A177-3AD203B41FA5}">
                      <a16:colId xmlns:a16="http://schemas.microsoft.com/office/drawing/2014/main" val="1116773178"/>
                    </a:ext>
                  </a:extLst>
                </a:gridCol>
                <a:gridCol w="855220">
                  <a:extLst>
                    <a:ext uri="{9D8B030D-6E8A-4147-A177-3AD203B41FA5}">
                      <a16:colId xmlns:a16="http://schemas.microsoft.com/office/drawing/2014/main" val="896128978"/>
                    </a:ext>
                  </a:extLst>
                </a:gridCol>
                <a:gridCol w="855220">
                  <a:extLst>
                    <a:ext uri="{9D8B030D-6E8A-4147-A177-3AD203B41FA5}">
                      <a16:colId xmlns:a16="http://schemas.microsoft.com/office/drawing/2014/main" val="3031936180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1" i="0">
                          <a:solidFill>
                            <a:srgbClr val="1A3139"/>
                          </a:solidFill>
                          <a:latin typeface="Arial" pitchFamily="34"/>
                        </a:rPr>
                        <a:t>TÍTULO 1 </a:t>
                      </a:r>
                      <a:endParaRPr lang="es-ES" sz="1200" b="1" i="0">
                        <a:solidFill>
                          <a:srgbClr val="1A3139"/>
                        </a:solidFill>
                      </a:endParaRPr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1" i="0">
                          <a:solidFill>
                            <a:srgbClr val="1A3139"/>
                          </a:solidFill>
                          <a:latin typeface="Arial" pitchFamily="34"/>
                        </a:rPr>
                        <a:t>TÍTULO 2 </a:t>
                      </a:r>
                      <a:endParaRPr lang="es-ES" sz="1200" b="1" i="0">
                        <a:solidFill>
                          <a:srgbClr val="1A3139"/>
                        </a:solidFill>
                      </a:endParaRPr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1" i="0">
                          <a:solidFill>
                            <a:srgbClr val="1A3139"/>
                          </a:solidFill>
                          <a:latin typeface="Arial" pitchFamily="34"/>
                        </a:rPr>
                        <a:t>TÍTULO 3 </a:t>
                      </a:r>
                      <a:endParaRPr lang="es-ES" sz="1200" b="1" i="0">
                        <a:solidFill>
                          <a:srgbClr val="1A3139"/>
                        </a:solidFill>
                      </a:endParaRPr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1" i="0">
                          <a:solidFill>
                            <a:srgbClr val="1A3139"/>
                          </a:solidFill>
                          <a:latin typeface="Arial" pitchFamily="34"/>
                        </a:rPr>
                        <a:t>TÍTULO 4 </a:t>
                      </a:r>
                      <a:endParaRPr lang="es-ES" sz="1200" b="1" i="0">
                        <a:solidFill>
                          <a:srgbClr val="1A3139"/>
                        </a:solidFill>
                      </a:endParaRPr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1" i="0">
                          <a:solidFill>
                            <a:srgbClr val="1A3139"/>
                          </a:solidFill>
                          <a:latin typeface="Arial" pitchFamily="34"/>
                        </a:rPr>
                        <a:t>TÍTULO 5 </a:t>
                      </a:r>
                      <a:endParaRPr lang="es-ES" sz="1200" b="1" i="0">
                        <a:solidFill>
                          <a:srgbClr val="1A3139"/>
                        </a:solidFill>
                      </a:endParaRPr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895890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282791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78890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692368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 rtl="0" fontAlgn="auto"/>
                      <a:r>
                        <a:rPr lang="es-ES" sz="1100" b="0" i="0">
                          <a:solidFill>
                            <a:srgbClr val="111111"/>
                          </a:solidFill>
                          <a:latin typeface="Arial" pitchFamily="34"/>
                        </a:rPr>
                        <a:t>Dato </a:t>
                      </a:r>
                      <a:endParaRPr lang="es-ES" sz="1200" b="0" i="0"/>
                    </a:p>
                  </a:txBody>
                  <a:tcPr anchor="ctr">
                    <a:lnL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230444"/>
                  </a:ext>
                </a:extLst>
              </a:tr>
            </a:tbl>
          </a:graphicData>
        </a:graphic>
      </p:graphicFrame>
      <p:pic>
        <p:nvPicPr>
          <p:cNvPr id="11" name="Imagen 1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22" y="4562206"/>
            <a:ext cx="1434508" cy="73915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1;p13" descr="blob:https://web.whatsapp.com/e1bdeb0b-3c52-494a-8431-b1f817cc306f">
            <a:extLst>
              <a:ext uri="{FF2B5EF4-FFF2-40B4-BE49-F238E27FC236}">
                <a16:creationId xmlns:a16="http://schemas.microsoft.com/office/drawing/2014/main" id="{7DFA877D-7243-4E7C-80CB-CD1486BF0E45}"/>
              </a:ext>
            </a:extLst>
          </p:cNvPr>
          <p:cNvSpPr txBox="1"/>
          <p:nvPr/>
        </p:nvSpPr>
        <p:spPr>
          <a:xfrm>
            <a:off x="2792321" y="1504050"/>
            <a:ext cx="91074" cy="910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7303" tIns="13651" rIns="27303" bIns="1365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537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3" name="Google Shape;102;p13">
            <a:extLst>
              <a:ext uri="{FF2B5EF4-FFF2-40B4-BE49-F238E27FC236}">
                <a16:creationId xmlns:a16="http://schemas.microsoft.com/office/drawing/2014/main" id="{2396ACFF-1DCC-4904-B087-0E3DE54289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2282" y="907770"/>
            <a:ext cx="3610188" cy="3695757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INTRODUCCIÓN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nonummy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nibh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euismod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tincidunt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laoreet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magna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volutpat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wisi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enim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ad minim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veniam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quis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nostrud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exerci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Objetivo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: 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tation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ullamcorper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suscipit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lobortis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nisl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aliquip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ex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commodo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MATERIALES Y MÉTODOS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autem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iriure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dolor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hendrerit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vulputate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esse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molestie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illum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feugiat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nulla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facilisis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at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vero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eros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accumsan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iusto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odio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dignissim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qui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blandit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praesent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luptatum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zzril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delenit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augue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</p:txBody>
      </p:sp>
      <p:sp>
        <p:nvSpPr>
          <p:cNvPr id="4" name="Google Shape;103;p13">
            <a:extLst>
              <a:ext uri="{FF2B5EF4-FFF2-40B4-BE49-F238E27FC236}">
                <a16:creationId xmlns:a16="http://schemas.microsoft.com/office/drawing/2014/main" id="{0B567494-6132-4EE8-9409-774BD589A62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24970" y="907770"/>
            <a:ext cx="4900973" cy="3786091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RESULTADOS O INDICADORES 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nonummy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nibh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euismod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tincidunt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laoreet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magna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volutpat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diam.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262626"/>
                </a:solidFill>
                <a:latin typeface="Arial"/>
                <a:cs typeface="Arial"/>
              </a:rPr>
              <a:t>Figura</a:t>
            </a:r>
            <a:r>
              <a:rPr lang="en-US" sz="1200" dirty="0">
                <a:solidFill>
                  <a:srgbClr val="262626"/>
                </a:solidFill>
                <a:latin typeface="Arial"/>
                <a:cs typeface="Arial"/>
              </a:rPr>
              <a:t> No. </a:t>
            </a:r>
            <a:r>
              <a:rPr lang="en-US" sz="1200" dirty="0" err="1">
                <a:solidFill>
                  <a:srgbClr val="262626"/>
                </a:solidFill>
                <a:latin typeface="Arial"/>
                <a:cs typeface="Arial"/>
              </a:rPr>
              <a:t>Título</a:t>
            </a:r>
            <a:r>
              <a:rPr lang="en-US" sz="1200" dirty="0">
                <a:solidFill>
                  <a:srgbClr val="262626"/>
                </a:solidFill>
                <a:latin typeface="Arial"/>
                <a:cs typeface="Arial"/>
              </a:rPr>
              <a:t> o </a:t>
            </a:r>
            <a:r>
              <a:rPr lang="en-US" sz="1200" dirty="0" err="1">
                <a:solidFill>
                  <a:srgbClr val="262626"/>
                </a:solidFill>
                <a:latin typeface="Arial"/>
                <a:cs typeface="Arial"/>
              </a:rPr>
              <a:t>descripción</a:t>
            </a:r>
            <a:r>
              <a:rPr lang="en-US" sz="1200" dirty="0">
                <a:solidFill>
                  <a:srgbClr val="262626"/>
                </a:solidFill>
                <a:latin typeface="Arial"/>
                <a:cs typeface="Arial"/>
              </a:rPr>
              <a:t> de </a:t>
            </a:r>
            <a:r>
              <a:rPr lang="en-US" sz="1200" dirty="0" err="1">
                <a:solidFill>
                  <a:srgbClr val="262626"/>
                </a:solidFill>
                <a:latin typeface="Arial"/>
                <a:cs typeface="Arial"/>
              </a:rPr>
              <a:t>figura</a:t>
            </a:r>
            <a:r>
              <a:rPr lang="en-US" sz="1200" dirty="0">
                <a:solidFill>
                  <a:srgbClr val="262626"/>
                </a:solidFill>
                <a:latin typeface="Arial"/>
                <a:cs typeface="Arial"/>
              </a:rPr>
              <a:t>. 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200" b="1" dirty="0">
              <a:solidFill>
                <a:srgbClr val="1F497D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CONCLUSIÓN (</a:t>
            </a:r>
            <a:r>
              <a:rPr lang="en-US" sz="1200" b="1" dirty="0" err="1">
                <a:solidFill>
                  <a:srgbClr val="223F43"/>
                </a:solidFill>
                <a:latin typeface="Arial"/>
                <a:cs typeface="Arial"/>
              </a:rPr>
              <a:t>opcional</a:t>
            </a: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)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wisi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enim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ad minim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veniam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quis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nostrud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exerci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tation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ullamcorper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suscipit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lobortis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nisl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aliquip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ex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commodo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autem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iriure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dolor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hendrerit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vulputate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esse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molestie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</a:p>
        </p:txBody>
      </p:sp>
      <p:pic>
        <p:nvPicPr>
          <p:cNvPr id="5" name="Imagen 7">
            <a:extLst>
              <a:ext uri="{FF2B5EF4-FFF2-40B4-BE49-F238E27FC236}">
                <a16:creationId xmlns:a16="http://schemas.microsoft.com/office/drawing/2014/main" id="{A231C577-787C-44F0-B7EC-F65020F3DC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0265" t="41765" r="30474" b="17173"/>
          <a:stretch>
            <a:fillRect/>
          </a:stretch>
        </p:blipFill>
        <p:spPr>
          <a:xfrm>
            <a:off x="4030382" y="1886425"/>
            <a:ext cx="2398352" cy="141026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Imagen 13">
            <a:extLst>
              <a:ext uri="{FF2B5EF4-FFF2-40B4-BE49-F238E27FC236}">
                <a16:creationId xmlns:a16="http://schemas.microsoft.com/office/drawing/2014/main" id="{FD74A6C9-B42A-419D-9180-59A4723157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0265" t="41765" r="30474" b="17173"/>
          <a:stretch>
            <a:fillRect/>
          </a:stretch>
        </p:blipFill>
        <p:spPr>
          <a:xfrm>
            <a:off x="6479282" y="1886425"/>
            <a:ext cx="2398352" cy="141026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6B2F948F-D7E3-416D-8EE4-7C8B5224CC44}"/>
              </a:ext>
            </a:extLst>
          </p:cNvPr>
          <p:cNvSpPr txBox="1"/>
          <p:nvPr/>
        </p:nvSpPr>
        <p:spPr>
          <a:xfrm>
            <a:off x="172282" y="201360"/>
            <a:ext cx="5287618" cy="484750"/>
          </a:xfrm>
          <a:prstGeom prst="rect">
            <a:avLst/>
          </a:prstGeom>
          <a:solidFill>
            <a:srgbClr val="223F43"/>
          </a:solidFill>
          <a:ln cap="flat">
            <a:noFill/>
          </a:ln>
        </p:spPr>
        <p:txBody>
          <a:bodyPr vert="horz" wrap="square" lIns="27303" tIns="13651" rIns="27303" bIns="1365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0" cap="none" spc="0" baseline="0" dirty="0" smtClean="0">
                <a:solidFill>
                  <a:srgbClr val="FFFFFF"/>
                </a:solidFill>
                <a:uFillTx/>
                <a:latin typeface="Arial"/>
                <a:ea typeface="Calibri"/>
                <a:cs typeface="Arial"/>
              </a:rPr>
              <a:t> TÍTULO</a:t>
            </a:r>
            <a:r>
              <a:rPr lang="en-US" sz="1400" b="1" i="0" u="none" strike="noStrike" kern="0" cap="none" spc="0" baseline="0" dirty="0" smtClean="0">
                <a:solidFill>
                  <a:srgbClr val="1F497D"/>
                </a:solidFill>
                <a:uFillTx/>
                <a:latin typeface="Arial"/>
                <a:ea typeface="Calibri"/>
                <a:cs typeface="Arial"/>
              </a:rPr>
              <a:t> </a:t>
            </a:r>
            <a:endParaRPr lang="en-US" sz="1400" b="0" i="0" u="none" strike="noStrike" kern="0" cap="none" spc="0" baseline="0" dirty="0">
              <a:solidFill>
                <a:srgbClr val="1F497D"/>
              </a:solidFill>
              <a:uFillTx/>
              <a:latin typeface="Arial"/>
              <a:ea typeface="Calibri"/>
              <a:cs typeface="Arial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1BA3FDC-38AA-4108-8E3F-2B2EBAB852D7}"/>
              </a:ext>
            </a:extLst>
          </p:cNvPr>
          <p:cNvSpPr txBox="1"/>
          <p:nvPr/>
        </p:nvSpPr>
        <p:spPr>
          <a:xfrm>
            <a:off x="5776401" y="222793"/>
            <a:ext cx="3156097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II Encuentro de Investigación y Extensión en Ciencias Médicas del Litoral</a:t>
            </a:r>
          </a:p>
          <a:p>
            <a:pPr lvl="0"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24 de </a:t>
            </a:r>
            <a:r>
              <a:rPr lang="en-US" sz="700" b="1" kern="0" dirty="0" err="1">
                <a:solidFill>
                  <a:srgbClr val="1A3139"/>
                </a:solidFill>
                <a:latin typeface="Lato"/>
                <a:ea typeface="Arial"/>
                <a:cs typeface="Segoe UI"/>
              </a:rPr>
              <a:t>junio</a:t>
            </a:r>
            <a:r>
              <a:rPr lang="en-U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 de 2026 | 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Santa Fe, Argentina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Lato"/>
                <a:cs typeface="Lato"/>
              </a:rPr>
              <a:t> 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700" b="1" i="0" u="none" strike="noStrike" kern="0" cap="none" spc="0" baseline="0" dirty="0" err="1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Facultad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de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Ciencias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Médicas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, Universidad Nacional del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Litoral</a:t>
            </a:r>
            <a:r>
              <a:rPr lang="en-US" sz="9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Lato"/>
                <a:cs typeface="Lato"/>
              </a:rPr>
              <a:t> </a:t>
            </a:r>
          </a:p>
        </p:txBody>
      </p:sp>
      <p:sp>
        <p:nvSpPr>
          <p:cNvPr id="9" name="CuadroTexto 1">
            <a:extLst>
              <a:ext uri="{FF2B5EF4-FFF2-40B4-BE49-F238E27FC236}">
                <a16:creationId xmlns:a16="http://schemas.microsoft.com/office/drawing/2014/main" id="{4FEBD44D-F24B-4D71-8271-306EF7E5C011}"/>
              </a:ext>
            </a:extLst>
          </p:cNvPr>
          <p:cNvSpPr txBox="1"/>
          <p:nvPr/>
        </p:nvSpPr>
        <p:spPr>
          <a:xfrm>
            <a:off x="168331" y="4371206"/>
            <a:ext cx="3614129" cy="6001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Rol del expositor</a:t>
            </a:r>
            <a:r>
              <a:rPr lang="es-ES" sz="105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:                                                                           </a:t>
            </a:r>
            <a:br>
              <a:rPr lang="es-ES" sz="105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</a:b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Proyecto/año de convocatoria/financiador: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correo1@hotmail.com  </a:t>
            </a:r>
            <a:endParaRPr lang="en-US" sz="1100" b="0" i="0" u="none" strike="noStrike" kern="0" cap="none" spc="0" baseline="0">
              <a:solidFill>
                <a:srgbClr val="767171"/>
              </a:solidFill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10" name="Google Shape;92;p13">
            <a:extLst>
              <a:ext uri="{FF2B5EF4-FFF2-40B4-BE49-F238E27FC236}">
                <a16:creationId xmlns:a16="http://schemas.microsoft.com/office/drawing/2014/main" id="{957D3C4A-612E-4C59-AAE4-C1C06F40C01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rcRect l="6661" t="11029" r="6453" b="10275"/>
          <a:stretch>
            <a:fillRect/>
          </a:stretch>
        </p:blipFill>
        <p:spPr>
          <a:xfrm>
            <a:off x="6130219" y="4562206"/>
            <a:ext cx="1201567" cy="38186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22" y="4562206"/>
            <a:ext cx="1434508" cy="73915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1;p13" descr="blob:https://web.whatsapp.com/e1bdeb0b-3c52-494a-8431-b1f817cc306f">
            <a:extLst>
              <a:ext uri="{FF2B5EF4-FFF2-40B4-BE49-F238E27FC236}">
                <a16:creationId xmlns:a16="http://schemas.microsoft.com/office/drawing/2014/main" id="{1998C84D-EC52-4059-A714-F9A26691CBBB}"/>
              </a:ext>
            </a:extLst>
          </p:cNvPr>
          <p:cNvSpPr txBox="1"/>
          <p:nvPr/>
        </p:nvSpPr>
        <p:spPr>
          <a:xfrm>
            <a:off x="2792321" y="1504050"/>
            <a:ext cx="91074" cy="910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7303" tIns="13651" rIns="27303" bIns="1365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537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4" name="Google Shape;102;p13">
            <a:extLst>
              <a:ext uri="{FF2B5EF4-FFF2-40B4-BE49-F238E27FC236}">
                <a16:creationId xmlns:a16="http://schemas.microsoft.com/office/drawing/2014/main" id="{75FACCF7-FD74-4E00-B565-C3E427A63E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5531" y="786932"/>
            <a:ext cx="3596938" cy="3689137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INTRODUCCIÓN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nonummy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nibh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euismod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tincidunt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laoreet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magna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volutpat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Objetivo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: 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tation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ullamcorper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suscipit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lobortis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nisl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aliquip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ex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commodo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MATERIALES Y MÉTODOS 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autem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iriure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dolor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hendrerit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vulputate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esse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molestie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illum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feugiat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nulla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facilisis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at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vero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eros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accumsan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iusto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odio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dignissim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qui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blandit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praesent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luptatum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zzril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delenit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augue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feugiat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nulla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facilisis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at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vero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eros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accumsan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iusto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odio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dignissim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qui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blandit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praesent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luptatum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zzril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delenit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augue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400" dirty="0">
              <a:solidFill>
                <a:srgbClr val="262626"/>
              </a:solidFill>
              <a:latin typeface="Arial"/>
              <a:cs typeface="Arial"/>
            </a:endParaRPr>
          </a:p>
        </p:txBody>
      </p:sp>
      <p:sp>
        <p:nvSpPr>
          <p:cNvPr id="5" name="Google Shape;103;p13">
            <a:extLst>
              <a:ext uri="{FF2B5EF4-FFF2-40B4-BE49-F238E27FC236}">
                <a16:creationId xmlns:a16="http://schemas.microsoft.com/office/drawing/2014/main" id="{76CEE1E0-9920-40B6-B141-F6D404021B8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24970" y="786932"/>
            <a:ext cx="5007528" cy="3779471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RESULTADOS O INDICADORES 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nonummy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nibh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euismod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tincidunt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laoreet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dolore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magna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erat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volutpat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Lorem ipsum dolor sit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amet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consectetuer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adipiscing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sed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diam.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dirty="0">
              <a:solidFill>
                <a:srgbClr val="767171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b="1" dirty="0">
              <a:solidFill>
                <a:srgbClr val="1A3139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en-US" sz="1200" b="1" dirty="0">
              <a:solidFill>
                <a:srgbClr val="1A3139"/>
              </a:solidFill>
              <a:latin typeface="Arial"/>
              <a:cs typeface="Arial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b="1" dirty="0">
                <a:solidFill>
                  <a:srgbClr val="223F43"/>
                </a:solidFill>
                <a:latin typeface="Arial"/>
                <a:cs typeface="Arial"/>
              </a:rPr>
              <a:t>CONCLUSIÓN (OPCIONAL)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wisi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enim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ad minim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veniam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,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quis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nostrud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exerci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tation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ullamcorper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suscipit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lobortis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nisl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ut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aliquip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ex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ea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commodo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Duis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autem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eum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iriure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dolor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hendrerit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in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vulputate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velit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esse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molestie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 </a:t>
            </a:r>
            <a:r>
              <a:rPr lang="en-US" sz="1200" dirty="0" err="1">
                <a:solidFill>
                  <a:srgbClr val="767171"/>
                </a:solidFill>
                <a:latin typeface="Arial"/>
                <a:cs typeface="Arial"/>
              </a:rPr>
              <a:t>consequat</a:t>
            </a:r>
            <a:r>
              <a:rPr lang="en-US" sz="1200" dirty="0">
                <a:solidFill>
                  <a:srgbClr val="767171"/>
                </a:solidFill>
                <a:latin typeface="Arial"/>
                <a:cs typeface="Arial"/>
              </a:rPr>
              <a:t>. </a:t>
            </a:r>
          </a:p>
        </p:txBody>
      </p:sp>
      <p:grpSp>
        <p:nvGrpSpPr>
          <p:cNvPr id="6" name="Google Shape;135;p15">
            <a:extLst>
              <a:ext uri="{FF2B5EF4-FFF2-40B4-BE49-F238E27FC236}">
                <a16:creationId xmlns:a16="http://schemas.microsoft.com/office/drawing/2014/main" id="{D162D580-F10F-4E72-9E5F-D4A6E169686A}"/>
              </a:ext>
            </a:extLst>
          </p:cNvPr>
          <p:cNvGrpSpPr/>
          <p:nvPr/>
        </p:nvGrpSpPr>
        <p:grpSpPr>
          <a:xfrm>
            <a:off x="4715688" y="1919545"/>
            <a:ext cx="3541334" cy="1680035"/>
            <a:chOff x="4715688" y="1919545"/>
            <a:chExt cx="3541334" cy="1680035"/>
          </a:xfrm>
        </p:grpSpPr>
        <p:pic>
          <p:nvPicPr>
            <p:cNvPr id="7" name="Google Shape;136;p15">
              <a:extLst>
                <a:ext uri="{FF2B5EF4-FFF2-40B4-BE49-F238E27FC236}">
                  <a16:creationId xmlns:a16="http://schemas.microsoft.com/office/drawing/2014/main" id="{ABAC834F-54FD-438E-8DC3-2D659D334D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</a:blip>
            <a:srcRect l="2226" r="6532"/>
            <a:stretch>
              <a:fillRect/>
            </a:stretch>
          </p:blipFill>
          <p:spPr>
            <a:xfrm>
              <a:off x="4715688" y="1919545"/>
              <a:ext cx="1044958" cy="1302663"/>
            </a:xfrm>
            <a:prstGeom prst="rect">
              <a:avLst/>
            </a:prstGeom>
            <a:solidFill>
              <a:srgbClr val="ECECEC"/>
            </a:solidFill>
            <a:ln cap="flat">
              <a:noFill/>
            </a:ln>
            <a:effectLst>
              <a:outerShdw dist="18004" dir="5400000" algn="tl">
                <a:srgbClr val="000000">
                  <a:alpha val="40000"/>
                </a:srgbClr>
              </a:outerShdw>
            </a:effectLst>
          </p:spPr>
        </p:pic>
        <p:sp>
          <p:nvSpPr>
            <p:cNvPr id="8" name="Google Shape;137;p15">
              <a:extLst>
                <a:ext uri="{FF2B5EF4-FFF2-40B4-BE49-F238E27FC236}">
                  <a16:creationId xmlns:a16="http://schemas.microsoft.com/office/drawing/2014/main" id="{05C3CBB8-2A6A-4E85-8824-88FF0E75245B}"/>
                </a:ext>
              </a:extLst>
            </p:cNvPr>
            <p:cNvSpPr txBox="1"/>
            <p:nvPr/>
          </p:nvSpPr>
          <p:spPr>
            <a:xfrm>
              <a:off x="4715688" y="3182002"/>
              <a:ext cx="1045104" cy="393786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27303" tIns="13651" rIns="27303" bIns="13651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900" b="0" i="0" u="none" strike="noStrike" kern="0" cap="none" spc="0" baseline="0">
                  <a:solidFill>
                    <a:srgbClr val="262626"/>
                  </a:solidFill>
                  <a:uFillTx/>
                  <a:latin typeface="Arial"/>
                  <a:ea typeface="Arial"/>
                  <a:cs typeface="Arial"/>
                </a:rPr>
                <a:t>Pie de FOTO</a:t>
              </a:r>
            </a:p>
          </p:txBody>
        </p:sp>
        <p:pic>
          <p:nvPicPr>
            <p:cNvPr id="9" name="Google Shape;138;p15">
              <a:extLst>
                <a:ext uri="{FF2B5EF4-FFF2-40B4-BE49-F238E27FC236}">
                  <a16:creationId xmlns:a16="http://schemas.microsoft.com/office/drawing/2014/main" id="{22423D26-A3B5-426E-A080-704E41AEF9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</a:blip>
            <a:srcRect l="2226" r="6532"/>
            <a:stretch>
              <a:fillRect/>
            </a:stretch>
          </p:blipFill>
          <p:spPr>
            <a:xfrm>
              <a:off x="5983815" y="1919545"/>
              <a:ext cx="1044958" cy="1302663"/>
            </a:xfrm>
            <a:prstGeom prst="rect">
              <a:avLst/>
            </a:prstGeom>
            <a:solidFill>
              <a:srgbClr val="ECECEC"/>
            </a:solidFill>
            <a:ln cap="flat">
              <a:noFill/>
            </a:ln>
            <a:effectLst>
              <a:outerShdw dist="18004" dir="5400000" algn="tl">
                <a:srgbClr val="000000">
                  <a:alpha val="40000"/>
                </a:srgbClr>
              </a:outerShdw>
            </a:effectLst>
          </p:spPr>
        </p:pic>
        <p:sp>
          <p:nvSpPr>
            <p:cNvPr id="10" name="Google Shape;139;p15">
              <a:extLst>
                <a:ext uri="{FF2B5EF4-FFF2-40B4-BE49-F238E27FC236}">
                  <a16:creationId xmlns:a16="http://schemas.microsoft.com/office/drawing/2014/main" id="{01C34E3F-A2C6-4C11-B471-A16DCA2BCD8B}"/>
                </a:ext>
              </a:extLst>
            </p:cNvPr>
            <p:cNvSpPr txBox="1"/>
            <p:nvPr/>
          </p:nvSpPr>
          <p:spPr>
            <a:xfrm>
              <a:off x="5983815" y="3205794"/>
              <a:ext cx="1045104" cy="393786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27303" tIns="13651" rIns="27303" bIns="13651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900" b="0" i="0" u="none" strike="noStrike" kern="0" cap="none" spc="0" baseline="0">
                  <a:solidFill>
                    <a:srgbClr val="262626"/>
                  </a:solidFill>
                  <a:uFillTx/>
                  <a:latin typeface="Arial"/>
                  <a:ea typeface="Arial"/>
                  <a:cs typeface="Arial"/>
                </a:rPr>
                <a:t>Pie de FOTO</a:t>
              </a:r>
            </a:p>
          </p:txBody>
        </p:sp>
        <p:pic>
          <p:nvPicPr>
            <p:cNvPr id="11" name="Google Shape;140;p15">
              <a:extLst>
                <a:ext uri="{FF2B5EF4-FFF2-40B4-BE49-F238E27FC236}">
                  <a16:creationId xmlns:a16="http://schemas.microsoft.com/office/drawing/2014/main" id="{62EFD932-146A-409E-825C-0395AD615D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</a:blip>
            <a:srcRect l="2226" r="6532"/>
            <a:stretch>
              <a:fillRect/>
            </a:stretch>
          </p:blipFill>
          <p:spPr>
            <a:xfrm>
              <a:off x="7211918" y="1919545"/>
              <a:ext cx="1044958" cy="1302663"/>
            </a:xfrm>
            <a:prstGeom prst="rect">
              <a:avLst/>
            </a:prstGeom>
            <a:solidFill>
              <a:srgbClr val="ECECEC"/>
            </a:solidFill>
            <a:ln cap="flat">
              <a:noFill/>
            </a:ln>
            <a:effectLst>
              <a:outerShdw dist="18004" dir="5400000" algn="tl">
                <a:srgbClr val="000000">
                  <a:alpha val="40000"/>
                </a:srgbClr>
              </a:outerShdw>
            </a:effectLst>
          </p:spPr>
        </p:pic>
        <p:sp>
          <p:nvSpPr>
            <p:cNvPr id="12" name="Google Shape;141;p15">
              <a:extLst>
                <a:ext uri="{FF2B5EF4-FFF2-40B4-BE49-F238E27FC236}">
                  <a16:creationId xmlns:a16="http://schemas.microsoft.com/office/drawing/2014/main" id="{2C25A24F-CAD9-4AB7-A943-F972AEC27302}"/>
                </a:ext>
              </a:extLst>
            </p:cNvPr>
            <p:cNvSpPr txBox="1"/>
            <p:nvPr/>
          </p:nvSpPr>
          <p:spPr>
            <a:xfrm>
              <a:off x="7211918" y="3182002"/>
              <a:ext cx="1045104" cy="393786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27303" tIns="13651" rIns="27303" bIns="13651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900" b="0" i="0" u="none" strike="noStrike" kern="0" cap="none" spc="0" baseline="0">
                  <a:solidFill>
                    <a:srgbClr val="262626"/>
                  </a:solidFill>
                  <a:uFillTx/>
                  <a:latin typeface="Arial"/>
                  <a:ea typeface="Arial"/>
                  <a:cs typeface="Arial"/>
                </a:rPr>
                <a:t>Pie de FOTO</a:t>
              </a:r>
            </a:p>
          </p:txBody>
        </p:sp>
      </p:grpSp>
      <p:pic>
        <p:nvPicPr>
          <p:cNvPr id="13" name="Google Shape;92;p13">
            <a:extLst>
              <a:ext uri="{FF2B5EF4-FFF2-40B4-BE49-F238E27FC236}">
                <a16:creationId xmlns:a16="http://schemas.microsoft.com/office/drawing/2014/main" id="{A0F138CB-B2AD-4AC6-8FE3-7B1F07201A84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rcRect l="6661" t="11029" r="6453" b="10275"/>
          <a:stretch>
            <a:fillRect/>
          </a:stretch>
        </p:blipFill>
        <p:spPr>
          <a:xfrm>
            <a:off x="6130219" y="4562206"/>
            <a:ext cx="1201567" cy="38186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5" name="CuadroTexto 1">
            <a:extLst>
              <a:ext uri="{FF2B5EF4-FFF2-40B4-BE49-F238E27FC236}">
                <a16:creationId xmlns:a16="http://schemas.microsoft.com/office/drawing/2014/main" id="{96C2D502-C154-4C01-8364-5DCBAFDE9B21}"/>
              </a:ext>
            </a:extLst>
          </p:cNvPr>
          <p:cNvSpPr txBox="1"/>
          <p:nvPr/>
        </p:nvSpPr>
        <p:spPr>
          <a:xfrm>
            <a:off x="168331" y="4371206"/>
            <a:ext cx="3614129" cy="6001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Rol del expositor</a:t>
            </a:r>
            <a:r>
              <a:rPr lang="es-ES" sz="105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:                                                                           </a:t>
            </a:r>
            <a:br>
              <a:rPr lang="es-ES" sz="105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</a:b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Proyecto/año de convocatoria/financiador: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100" b="0" i="0" u="none" strike="noStrike" kern="0" cap="none" spc="0" baseline="0">
                <a:solidFill>
                  <a:srgbClr val="767171"/>
                </a:solidFill>
                <a:uFillTx/>
                <a:latin typeface="Arial"/>
                <a:ea typeface="Arial"/>
                <a:cs typeface="Arial"/>
              </a:rPr>
              <a:t>correo1@hotmail.com  </a:t>
            </a:r>
            <a:endParaRPr lang="en-US" sz="1100" b="0" i="0" u="none" strike="noStrike" kern="0" cap="none" spc="0" baseline="0">
              <a:solidFill>
                <a:srgbClr val="767171"/>
              </a:solidFill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622" y="4562206"/>
            <a:ext cx="1434508" cy="739150"/>
          </a:xfrm>
          <a:prstGeom prst="rect">
            <a:avLst/>
          </a:prstGeom>
        </p:spPr>
      </p:pic>
      <p:sp>
        <p:nvSpPr>
          <p:cNvPr id="20" name="Google Shape;90;p13">
            <a:extLst>
              <a:ext uri="{FF2B5EF4-FFF2-40B4-BE49-F238E27FC236}">
                <a16:creationId xmlns:a16="http://schemas.microsoft.com/office/drawing/2014/main" id="{6B2F948F-D7E3-416D-8EE4-7C8B5224CC44}"/>
              </a:ext>
            </a:extLst>
          </p:cNvPr>
          <p:cNvSpPr txBox="1"/>
          <p:nvPr/>
        </p:nvSpPr>
        <p:spPr>
          <a:xfrm>
            <a:off x="172282" y="201360"/>
            <a:ext cx="5287618" cy="484750"/>
          </a:xfrm>
          <a:prstGeom prst="rect">
            <a:avLst/>
          </a:prstGeom>
          <a:solidFill>
            <a:srgbClr val="223F43"/>
          </a:solidFill>
          <a:ln cap="flat">
            <a:noFill/>
          </a:ln>
        </p:spPr>
        <p:txBody>
          <a:bodyPr vert="horz" wrap="square" lIns="27303" tIns="13651" rIns="27303" bIns="1365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0" cap="none" spc="0" baseline="0" dirty="0" smtClean="0">
                <a:solidFill>
                  <a:srgbClr val="FFFFFF"/>
                </a:solidFill>
                <a:uFillTx/>
                <a:latin typeface="Arial"/>
                <a:ea typeface="Calibri"/>
                <a:cs typeface="Arial"/>
              </a:rPr>
              <a:t> TÍTULO</a:t>
            </a:r>
            <a:r>
              <a:rPr lang="en-US" sz="1400" b="1" i="0" u="none" strike="noStrike" kern="0" cap="none" spc="0" baseline="0" dirty="0" smtClean="0">
                <a:solidFill>
                  <a:srgbClr val="1F497D"/>
                </a:solidFill>
                <a:uFillTx/>
                <a:latin typeface="Arial"/>
                <a:ea typeface="Calibri"/>
                <a:cs typeface="Arial"/>
              </a:rPr>
              <a:t> </a:t>
            </a:r>
            <a:endParaRPr lang="en-US" sz="1400" b="0" i="0" u="none" strike="noStrike" kern="0" cap="none" spc="0" baseline="0" dirty="0">
              <a:solidFill>
                <a:srgbClr val="1F497D"/>
              </a:solidFill>
              <a:uFillTx/>
              <a:latin typeface="Arial"/>
              <a:ea typeface="Calibri"/>
              <a:cs typeface="Arial"/>
            </a:endParaRP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91BA3FDC-38AA-4108-8E3F-2B2EBAB852D7}"/>
              </a:ext>
            </a:extLst>
          </p:cNvPr>
          <p:cNvSpPr txBox="1"/>
          <p:nvPr/>
        </p:nvSpPr>
        <p:spPr>
          <a:xfrm>
            <a:off x="5776401" y="222793"/>
            <a:ext cx="3156097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II Encuentro de Investigación y Extensión en Ciencias Médicas del Litoral</a:t>
            </a:r>
          </a:p>
          <a:p>
            <a:pPr lvl="0"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24 de </a:t>
            </a:r>
            <a:r>
              <a:rPr lang="en-US" sz="700" b="1" kern="0" dirty="0" err="1">
                <a:solidFill>
                  <a:srgbClr val="1A3139"/>
                </a:solidFill>
                <a:latin typeface="Lato"/>
                <a:ea typeface="Arial"/>
                <a:cs typeface="Segoe UI"/>
              </a:rPr>
              <a:t>junio</a:t>
            </a:r>
            <a:r>
              <a:rPr lang="en-US" sz="700" b="1" kern="0" dirty="0">
                <a:solidFill>
                  <a:srgbClr val="1A3139"/>
                </a:solidFill>
                <a:latin typeface="Lato"/>
                <a:ea typeface="Arial"/>
                <a:cs typeface="Segoe UI"/>
              </a:rPr>
              <a:t> de 2026 | 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Santa Fe, Argentina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Lato"/>
                <a:cs typeface="Lato"/>
              </a:rPr>
              <a:t> 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700" b="1" i="0" u="none" strike="noStrike" kern="0" cap="none" spc="0" baseline="0" dirty="0" err="1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Facultad</a:t>
            </a:r>
            <a:r>
              <a:rPr lang="en-US" sz="700" b="1" i="0" u="none" strike="noStrike" kern="0" cap="none" spc="0" baseline="0" dirty="0" smtClean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de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Ciencias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Médicas</a:t>
            </a:r>
            <a:r>
              <a:rPr lang="en-US" sz="7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, Universidad Nacional del </a:t>
            </a:r>
            <a:r>
              <a:rPr lang="en-US" sz="700" b="1" i="0" u="none" strike="noStrike" kern="0" cap="none" spc="0" baseline="0" dirty="0" err="1">
                <a:solidFill>
                  <a:srgbClr val="1A3139"/>
                </a:solidFill>
                <a:uFillTx/>
                <a:latin typeface="Lato"/>
                <a:ea typeface="Arial"/>
                <a:cs typeface="Segoe UI"/>
              </a:rPr>
              <a:t>Litoral</a:t>
            </a:r>
            <a:r>
              <a:rPr lang="en-US" sz="900" b="1" i="0" u="none" strike="noStrike" kern="0" cap="none" spc="0" baseline="0" dirty="0">
                <a:solidFill>
                  <a:srgbClr val="1A3139"/>
                </a:solidFill>
                <a:uFillTx/>
                <a:latin typeface="Lato"/>
                <a:ea typeface="Lato"/>
                <a:cs typeface="Lato"/>
              </a:rPr>
              <a:t> 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583</Words>
  <Application>Microsoft Office PowerPoint</Application>
  <PresentationFormat>Personalizado</PresentationFormat>
  <Paragraphs>105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Lato</vt:lpstr>
      <vt:lpstr>Segoe UI</vt:lpstr>
      <vt:lpstr>Tema de Office</vt:lpstr>
      <vt:lpstr> TÍTULO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PC</dc:creator>
  <cp:lastModifiedBy>Cintia Sacco</cp:lastModifiedBy>
  <cp:revision>46</cp:revision>
  <dcterms:modified xsi:type="dcterms:W3CDTF">2026-04-13T13:05:13Z</dcterms:modified>
</cp:coreProperties>
</file>